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52" r:id="rId2"/>
    <p:sldId id="329" r:id="rId3"/>
    <p:sldId id="257" r:id="rId4"/>
    <p:sldId id="331" r:id="rId5"/>
    <p:sldId id="379" r:id="rId6"/>
    <p:sldId id="380" r:id="rId7"/>
    <p:sldId id="381" r:id="rId8"/>
    <p:sldId id="376" r:id="rId9"/>
    <p:sldId id="259" r:id="rId10"/>
    <p:sldId id="263" r:id="rId11"/>
    <p:sldId id="262" r:id="rId12"/>
    <p:sldId id="266" r:id="rId13"/>
    <p:sldId id="378" r:id="rId14"/>
    <p:sldId id="267" r:id="rId15"/>
    <p:sldId id="268" r:id="rId16"/>
    <p:sldId id="269" r:id="rId17"/>
    <p:sldId id="383" r:id="rId18"/>
    <p:sldId id="392" r:id="rId19"/>
    <p:sldId id="382" r:id="rId20"/>
    <p:sldId id="390" r:id="rId21"/>
    <p:sldId id="384" r:id="rId22"/>
    <p:sldId id="385" r:id="rId23"/>
    <p:sldId id="391" r:id="rId24"/>
    <p:sldId id="397" r:id="rId25"/>
    <p:sldId id="377" r:id="rId26"/>
    <p:sldId id="270" r:id="rId27"/>
    <p:sldId id="277" r:id="rId28"/>
    <p:sldId id="337" r:id="rId29"/>
    <p:sldId id="281" r:id="rId30"/>
    <p:sldId id="336" r:id="rId31"/>
    <p:sldId id="346" r:id="rId32"/>
    <p:sldId id="284" r:id="rId33"/>
    <p:sldId id="353" r:id="rId34"/>
    <p:sldId id="321" r:id="rId35"/>
    <p:sldId id="322" r:id="rId36"/>
    <p:sldId id="327" r:id="rId37"/>
    <p:sldId id="323" r:id="rId38"/>
    <p:sldId id="324" r:id="rId39"/>
    <p:sldId id="307" r:id="rId40"/>
    <p:sldId id="282" r:id="rId41"/>
    <p:sldId id="326" r:id="rId42"/>
    <p:sldId id="310" r:id="rId43"/>
    <p:sldId id="292" r:id="rId44"/>
    <p:sldId id="389" r:id="rId45"/>
    <p:sldId id="387" r:id="rId46"/>
    <p:sldId id="333" r:id="rId47"/>
    <p:sldId id="283" r:id="rId48"/>
    <p:sldId id="285" r:id="rId49"/>
    <p:sldId id="289" r:id="rId50"/>
    <p:sldId id="290" r:id="rId51"/>
    <p:sldId id="338" r:id="rId52"/>
    <p:sldId id="291" r:id="rId53"/>
    <p:sldId id="318" r:id="rId54"/>
    <p:sldId id="345" r:id="rId55"/>
    <p:sldId id="340" r:id="rId56"/>
    <p:sldId id="305" r:id="rId57"/>
    <p:sldId id="309" r:id="rId58"/>
    <p:sldId id="356" r:id="rId59"/>
    <p:sldId id="375" r:id="rId60"/>
    <p:sldId id="312" r:id="rId61"/>
    <p:sldId id="314" r:id="rId62"/>
    <p:sldId id="343" r:id="rId63"/>
    <p:sldId id="386" r:id="rId64"/>
    <p:sldId id="354" r:id="rId65"/>
    <p:sldId id="363" r:id="rId66"/>
    <p:sldId id="367" r:id="rId67"/>
    <p:sldId id="388" r:id="rId68"/>
    <p:sldId id="370" r:id="rId69"/>
    <p:sldId id="372" r:id="rId70"/>
    <p:sldId id="373" r:id="rId71"/>
    <p:sldId id="393" r:id="rId72"/>
    <p:sldId id="394" r:id="rId73"/>
    <p:sldId id="395" r:id="rId74"/>
    <p:sldId id="396" r:id="rId75"/>
  </p:sldIdLst>
  <p:sldSz cx="9144000" cy="6858000" type="screen4x3"/>
  <p:notesSz cx="9998075" cy="68659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63" autoAdjust="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33424" cy="343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62342" y="1"/>
            <a:ext cx="4333424" cy="343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B6A02-3F28-410E-BCE9-C9D6B81ED976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6521278"/>
            <a:ext cx="4333424" cy="3435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62342" y="6521278"/>
            <a:ext cx="4333424" cy="3435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C588F-F7D9-4380-873F-B0F78CF05DC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32114" cy="343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63650" y="0"/>
            <a:ext cx="4332114" cy="3434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5FC27-3502-4189-8C98-EC6D00B95463}" type="datetimeFigureOut">
              <a:rPr lang="nl-BE" smtClean="0"/>
              <a:pPr/>
              <a:t>5/09/2017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282950" y="514350"/>
            <a:ext cx="3432175" cy="257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000964" y="3261812"/>
            <a:ext cx="7998459" cy="30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521442"/>
            <a:ext cx="4332114" cy="34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63650" y="6521442"/>
            <a:ext cx="4332114" cy="34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579CD-6163-4214-9412-0B50D86209A5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579CD-6163-4214-9412-0B50D86209A5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797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E7F5B-6356-413E-A3CF-3762BE278D85}" type="datetimeFigureOut">
              <a:rPr lang="nl-NL" smtClean="0"/>
              <a:pPr/>
              <a:t>5-9-2017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5D04-40F6-4199-B158-EACC30FB499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mailto:vdvchocolaterie@yahoo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563" y="1970838"/>
            <a:ext cx="7772400" cy="1470025"/>
          </a:xfrm>
        </p:spPr>
        <p:txBody>
          <a:bodyPr>
            <a:normAutofit/>
          </a:bodyPr>
          <a:lstStyle/>
          <a:p>
            <a:r>
              <a:rPr lang="nl-BE" sz="5800" dirty="0">
                <a:solidFill>
                  <a:srgbClr val="C00000"/>
                </a:solidFill>
                <a:latin typeface="BeginnerDB" pitchFamily="2" charset="0"/>
              </a:rPr>
              <a:t>VDV Chocolaterie</a:t>
            </a:r>
            <a:endParaRPr lang="nl-NL" sz="5800" dirty="0">
              <a:solidFill>
                <a:srgbClr val="C00000"/>
              </a:solidFill>
              <a:latin typeface="BeginnerDB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>
            <a:normAutofit fontScale="85000" lnSpcReduction="20000"/>
          </a:bodyPr>
          <a:lstStyle/>
          <a:p>
            <a:r>
              <a:rPr lang="nl-BE" dirty="0" err="1">
                <a:solidFill>
                  <a:schemeClr val="tx1"/>
                </a:solidFill>
              </a:rPr>
              <a:t>Perreveld</a:t>
            </a:r>
            <a:r>
              <a:rPr lang="nl-BE" dirty="0">
                <a:solidFill>
                  <a:schemeClr val="tx1"/>
                </a:solidFill>
              </a:rPr>
              <a:t> 10</a:t>
            </a:r>
          </a:p>
          <a:p>
            <a:r>
              <a:rPr lang="nl-BE" dirty="0">
                <a:solidFill>
                  <a:schemeClr val="tx1"/>
                </a:solidFill>
              </a:rPr>
              <a:t>1745 Opwijk</a:t>
            </a:r>
          </a:p>
          <a:p>
            <a:r>
              <a:rPr lang="nl-BE" dirty="0">
                <a:solidFill>
                  <a:schemeClr val="tx1"/>
                </a:solidFill>
              </a:rPr>
              <a:t>Tel: 052/35.04.25 Fax 052/35 39 25</a:t>
            </a:r>
          </a:p>
          <a:p>
            <a:r>
              <a:rPr lang="nl-BE" dirty="0">
                <a:solidFill>
                  <a:schemeClr val="tx1"/>
                </a:solidFill>
              </a:rPr>
              <a:t>GSM: 0477/44.54.88</a:t>
            </a:r>
          </a:p>
          <a:p>
            <a:r>
              <a:rPr lang="nl-BE" dirty="0" err="1">
                <a:solidFill>
                  <a:schemeClr val="tx1"/>
                </a:solidFill>
                <a:hlinkClick r:id="rId2"/>
              </a:rPr>
              <a:t>vdvchocolaterie</a:t>
            </a:r>
            <a:r>
              <a:rPr lang="nl-BE" dirty="0">
                <a:solidFill>
                  <a:schemeClr val="tx1"/>
                </a:solidFill>
                <a:hlinkClick r:id="rId2"/>
              </a:rPr>
              <a:t>@</a:t>
            </a:r>
            <a:r>
              <a:rPr lang="nl-BE" dirty="0" err="1">
                <a:solidFill>
                  <a:schemeClr val="tx1"/>
                </a:solidFill>
                <a:hlinkClick r:id="rId2"/>
              </a:rPr>
              <a:t>yahoo.com</a:t>
            </a:r>
            <a:endParaRPr lang="nl-BE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Documents and Settings\Eigenaar\Local Settings\Temporary Internet Files\Content.IE5\7Q3XTAPM\MC90043348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96" y="5085184"/>
            <a:ext cx="1872208" cy="1370915"/>
          </a:xfrm>
          <a:prstGeom prst="rect">
            <a:avLst/>
          </a:prstGeom>
          <a:noFill/>
        </p:spPr>
      </p:pic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3164191" y="1990668"/>
            <a:ext cx="2867901" cy="1026114"/>
            <a:chOff x="935" y="521"/>
            <a:chExt cx="1264" cy="804"/>
          </a:xfrm>
        </p:grpSpPr>
        <p:sp>
          <p:nvSpPr>
            <p:cNvPr id="1031" name="AutoShape 7"/>
            <p:cNvSpPr>
              <a:spLocks noChangeAspect="1" noChangeArrowheads="1" noTextEdit="1"/>
            </p:cNvSpPr>
            <p:nvPr/>
          </p:nvSpPr>
          <p:spPr bwMode="auto">
            <a:xfrm>
              <a:off x="935" y="521"/>
              <a:ext cx="1264" cy="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1369" y="525"/>
              <a:ext cx="286" cy="374"/>
            </a:xfrm>
            <a:custGeom>
              <a:avLst/>
              <a:gdLst/>
              <a:ahLst/>
              <a:cxnLst>
                <a:cxn ang="0">
                  <a:pos x="280" y="348"/>
                </a:cxn>
                <a:cxn ang="0">
                  <a:pos x="280" y="348"/>
                </a:cxn>
                <a:cxn ang="0">
                  <a:pos x="284" y="318"/>
                </a:cxn>
                <a:cxn ang="0">
                  <a:pos x="286" y="288"/>
                </a:cxn>
                <a:cxn ang="0">
                  <a:pos x="286" y="258"/>
                </a:cxn>
                <a:cxn ang="0">
                  <a:pos x="284" y="232"/>
                </a:cxn>
                <a:cxn ang="0">
                  <a:pos x="282" y="206"/>
                </a:cxn>
                <a:cxn ang="0">
                  <a:pos x="278" y="180"/>
                </a:cxn>
                <a:cxn ang="0">
                  <a:pos x="274" y="158"/>
                </a:cxn>
                <a:cxn ang="0">
                  <a:pos x="268" y="136"/>
                </a:cxn>
                <a:cxn ang="0">
                  <a:pos x="260" y="114"/>
                </a:cxn>
                <a:cxn ang="0">
                  <a:pos x="250" y="96"/>
                </a:cxn>
                <a:cxn ang="0">
                  <a:pos x="240" y="76"/>
                </a:cxn>
                <a:cxn ang="0">
                  <a:pos x="228" y="60"/>
                </a:cxn>
                <a:cxn ang="0">
                  <a:pos x="216" y="44"/>
                </a:cxn>
                <a:cxn ang="0">
                  <a:pos x="200" y="30"/>
                </a:cxn>
                <a:cxn ang="0">
                  <a:pos x="184" y="18"/>
                </a:cxn>
                <a:cxn ang="0">
                  <a:pos x="168" y="6"/>
                </a:cxn>
                <a:cxn ang="0">
                  <a:pos x="168" y="6"/>
                </a:cxn>
                <a:cxn ang="0">
                  <a:pos x="150" y="20"/>
                </a:cxn>
                <a:cxn ang="0">
                  <a:pos x="130" y="40"/>
                </a:cxn>
                <a:cxn ang="0">
                  <a:pos x="130" y="40"/>
                </a:cxn>
                <a:cxn ang="0">
                  <a:pos x="120" y="28"/>
                </a:cxn>
                <a:cxn ang="0">
                  <a:pos x="108" y="18"/>
                </a:cxn>
                <a:cxn ang="0">
                  <a:pos x="94" y="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62" y="16"/>
                </a:cxn>
                <a:cxn ang="0">
                  <a:pos x="48" y="34"/>
                </a:cxn>
                <a:cxn ang="0">
                  <a:pos x="34" y="52"/>
                </a:cxn>
                <a:cxn ang="0">
                  <a:pos x="24" y="70"/>
                </a:cxn>
                <a:cxn ang="0">
                  <a:pos x="16" y="90"/>
                </a:cxn>
                <a:cxn ang="0">
                  <a:pos x="8" y="110"/>
                </a:cxn>
                <a:cxn ang="0">
                  <a:pos x="4" y="130"/>
                </a:cxn>
                <a:cxn ang="0">
                  <a:pos x="0" y="152"/>
                </a:cxn>
                <a:cxn ang="0">
                  <a:pos x="0" y="176"/>
                </a:cxn>
                <a:cxn ang="0">
                  <a:pos x="0" y="200"/>
                </a:cxn>
                <a:cxn ang="0">
                  <a:pos x="2" y="224"/>
                </a:cxn>
                <a:cxn ang="0">
                  <a:pos x="8" y="250"/>
                </a:cxn>
                <a:cxn ang="0">
                  <a:pos x="14" y="276"/>
                </a:cxn>
                <a:cxn ang="0">
                  <a:pos x="22" y="304"/>
                </a:cxn>
                <a:cxn ang="0">
                  <a:pos x="32" y="332"/>
                </a:cxn>
                <a:cxn ang="0">
                  <a:pos x="44" y="360"/>
                </a:cxn>
                <a:cxn ang="0">
                  <a:pos x="44" y="360"/>
                </a:cxn>
                <a:cxn ang="0">
                  <a:pos x="72" y="368"/>
                </a:cxn>
                <a:cxn ang="0">
                  <a:pos x="100" y="372"/>
                </a:cxn>
                <a:cxn ang="0">
                  <a:pos x="130" y="374"/>
                </a:cxn>
                <a:cxn ang="0">
                  <a:pos x="160" y="374"/>
                </a:cxn>
                <a:cxn ang="0">
                  <a:pos x="190" y="370"/>
                </a:cxn>
                <a:cxn ang="0">
                  <a:pos x="220" y="366"/>
                </a:cxn>
                <a:cxn ang="0">
                  <a:pos x="250" y="358"/>
                </a:cxn>
                <a:cxn ang="0">
                  <a:pos x="280" y="348"/>
                </a:cxn>
                <a:cxn ang="0">
                  <a:pos x="280" y="348"/>
                </a:cxn>
              </a:cxnLst>
              <a:rect l="0" t="0" r="r" b="b"/>
              <a:pathLst>
                <a:path w="286" h="374">
                  <a:moveTo>
                    <a:pt x="280" y="348"/>
                  </a:moveTo>
                  <a:lnTo>
                    <a:pt x="280" y="348"/>
                  </a:lnTo>
                  <a:lnTo>
                    <a:pt x="284" y="318"/>
                  </a:lnTo>
                  <a:lnTo>
                    <a:pt x="286" y="288"/>
                  </a:lnTo>
                  <a:lnTo>
                    <a:pt x="286" y="258"/>
                  </a:lnTo>
                  <a:lnTo>
                    <a:pt x="284" y="232"/>
                  </a:lnTo>
                  <a:lnTo>
                    <a:pt x="282" y="206"/>
                  </a:lnTo>
                  <a:lnTo>
                    <a:pt x="278" y="180"/>
                  </a:lnTo>
                  <a:lnTo>
                    <a:pt x="274" y="158"/>
                  </a:lnTo>
                  <a:lnTo>
                    <a:pt x="268" y="136"/>
                  </a:lnTo>
                  <a:lnTo>
                    <a:pt x="260" y="114"/>
                  </a:lnTo>
                  <a:lnTo>
                    <a:pt x="250" y="96"/>
                  </a:lnTo>
                  <a:lnTo>
                    <a:pt x="240" y="76"/>
                  </a:lnTo>
                  <a:lnTo>
                    <a:pt x="228" y="60"/>
                  </a:lnTo>
                  <a:lnTo>
                    <a:pt x="216" y="44"/>
                  </a:lnTo>
                  <a:lnTo>
                    <a:pt x="200" y="30"/>
                  </a:lnTo>
                  <a:lnTo>
                    <a:pt x="184" y="18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50" y="20"/>
                  </a:lnTo>
                  <a:lnTo>
                    <a:pt x="130" y="40"/>
                  </a:lnTo>
                  <a:lnTo>
                    <a:pt x="130" y="40"/>
                  </a:lnTo>
                  <a:lnTo>
                    <a:pt x="120" y="28"/>
                  </a:lnTo>
                  <a:lnTo>
                    <a:pt x="108" y="18"/>
                  </a:lnTo>
                  <a:lnTo>
                    <a:pt x="94" y="8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62" y="16"/>
                  </a:lnTo>
                  <a:lnTo>
                    <a:pt x="48" y="34"/>
                  </a:lnTo>
                  <a:lnTo>
                    <a:pt x="34" y="52"/>
                  </a:lnTo>
                  <a:lnTo>
                    <a:pt x="24" y="70"/>
                  </a:lnTo>
                  <a:lnTo>
                    <a:pt x="16" y="90"/>
                  </a:lnTo>
                  <a:lnTo>
                    <a:pt x="8" y="110"/>
                  </a:lnTo>
                  <a:lnTo>
                    <a:pt x="4" y="130"/>
                  </a:lnTo>
                  <a:lnTo>
                    <a:pt x="0" y="152"/>
                  </a:lnTo>
                  <a:lnTo>
                    <a:pt x="0" y="176"/>
                  </a:lnTo>
                  <a:lnTo>
                    <a:pt x="0" y="200"/>
                  </a:lnTo>
                  <a:lnTo>
                    <a:pt x="2" y="224"/>
                  </a:lnTo>
                  <a:lnTo>
                    <a:pt x="8" y="250"/>
                  </a:lnTo>
                  <a:lnTo>
                    <a:pt x="14" y="276"/>
                  </a:lnTo>
                  <a:lnTo>
                    <a:pt x="22" y="304"/>
                  </a:lnTo>
                  <a:lnTo>
                    <a:pt x="32" y="332"/>
                  </a:lnTo>
                  <a:lnTo>
                    <a:pt x="44" y="360"/>
                  </a:lnTo>
                  <a:lnTo>
                    <a:pt x="44" y="360"/>
                  </a:lnTo>
                  <a:lnTo>
                    <a:pt x="72" y="368"/>
                  </a:lnTo>
                  <a:lnTo>
                    <a:pt x="100" y="372"/>
                  </a:lnTo>
                  <a:lnTo>
                    <a:pt x="130" y="374"/>
                  </a:lnTo>
                  <a:lnTo>
                    <a:pt x="160" y="374"/>
                  </a:lnTo>
                  <a:lnTo>
                    <a:pt x="190" y="370"/>
                  </a:lnTo>
                  <a:lnTo>
                    <a:pt x="220" y="366"/>
                  </a:lnTo>
                  <a:lnTo>
                    <a:pt x="250" y="358"/>
                  </a:lnTo>
                  <a:lnTo>
                    <a:pt x="280" y="348"/>
                  </a:lnTo>
                  <a:lnTo>
                    <a:pt x="280" y="348"/>
                  </a:lnTo>
                  <a:close/>
                </a:path>
              </a:pathLst>
            </a:custGeom>
            <a:solidFill>
              <a:srgbClr val="FCCF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1387" y="547"/>
              <a:ext cx="96" cy="292"/>
            </a:xfrm>
            <a:custGeom>
              <a:avLst/>
              <a:gdLst/>
              <a:ahLst/>
              <a:cxnLst>
                <a:cxn ang="0">
                  <a:pos x="2" y="130"/>
                </a:cxn>
                <a:cxn ang="0">
                  <a:pos x="2" y="130"/>
                </a:cxn>
                <a:cxn ang="0">
                  <a:pos x="0" y="150"/>
                </a:cxn>
                <a:cxn ang="0">
                  <a:pos x="0" y="170"/>
                </a:cxn>
                <a:cxn ang="0">
                  <a:pos x="2" y="190"/>
                </a:cxn>
                <a:cxn ang="0">
                  <a:pos x="6" y="210"/>
                </a:cxn>
                <a:cxn ang="0">
                  <a:pos x="12" y="230"/>
                </a:cxn>
                <a:cxn ang="0">
                  <a:pos x="18" y="250"/>
                </a:cxn>
                <a:cxn ang="0">
                  <a:pos x="26" y="272"/>
                </a:cxn>
                <a:cxn ang="0">
                  <a:pos x="36" y="292"/>
                </a:cxn>
                <a:cxn ang="0">
                  <a:pos x="36" y="292"/>
                </a:cxn>
                <a:cxn ang="0">
                  <a:pos x="34" y="254"/>
                </a:cxn>
                <a:cxn ang="0">
                  <a:pos x="34" y="216"/>
                </a:cxn>
                <a:cxn ang="0">
                  <a:pos x="36" y="180"/>
                </a:cxn>
                <a:cxn ang="0">
                  <a:pos x="42" y="148"/>
                </a:cxn>
                <a:cxn ang="0">
                  <a:pos x="52" y="116"/>
                </a:cxn>
                <a:cxn ang="0">
                  <a:pos x="64" y="86"/>
                </a:cxn>
                <a:cxn ang="0">
                  <a:pos x="78" y="60"/>
                </a:cxn>
                <a:cxn ang="0">
                  <a:pos x="96" y="34"/>
                </a:cxn>
                <a:cxn ang="0">
                  <a:pos x="96" y="34"/>
                </a:cxn>
                <a:cxn ang="0">
                  <a:pos x="90" y="24"/>
                </a:cxn>
                <a:cxn ang="0">
                  <a:pos x="82" y="16"/>
                </a:cxn>
                <a:cxn ang="0">
                  <a:pos x="74" y="8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50" y="14"/>
                </a:cxn>
                <a:cxn ang="0">
                  <a:pos x="38" y="28"/>
                </a:cxn>
                <a:cxn ang="0">
                  <a:pos x="28" y="42"/>
                </a:cxn>
                <a:cxn ang="0">
                  <a:pos x="20" y="58"/>
                </a:cxn>
                <a:cxn ang="0">
                  <a:pos x="12" y="74"/>
                </a:cxn>
                <a:cxn ang="0">
                  <a:pos x="8" y="92"/>
                </a:cxn>
                <a:cxn ang="0">
                  <a:pos x="4" y="110"/>
                </a:cxn>
                <a:cxn ang="0">
                  <a:pos x="2" y="130"/>
                </a:cxn>
                <a:cxn ang="0">
                  <a:pos x="2" y="130"/>
                </a:cxn>
              </a:cxnLst>
              <a:rect l="0" t="0" r="r" b="b"/>
              <a:pathLst>
                <a:path w="96" h="292">
                  <a:moveTo>
                    <a:pt x="2" y="130"/>
                  </a:moveTo>
                  <a:lnTo>
                    <a:pt x="2" y="130"/>
                  </a:lnTo>
                  <a:lnTo>
                    <a:pt x="0" y="150"/>
                  </a:lnTo>
                  <a:lnTo>
                    <a:pt x="0" y="170"/>
                  </a:lnTo>
                  <a:lnTo>
                    <a:pt x="2" y="190"/>
                  </a:lnTo>
                  <a:lnTo>
                    <a:pt x="6" y="210"/>
                  </a:lnTo>
                  <a:lnTo>
                    <a:pt x="12" y="230"/>
                  </a:lnTo>
                  <a:lnTo>
                    <a:pt x="18" y="250"/>
                  </a:lnTo>
                  <a:lnTo>
                    <a:pt x="26" y="272"/>
                  </a:lnTo>
                  <a:lnTo>
                    <a:pt x="36" y="292"/>
                  </a:lnTo>
                  <a:lnTo>
                    <a:pt x="36" y="292"/>
                  </a:lnTo>
                  <a:lnTo>
                    <a:pt x="34" y="254"/>
                  </a:lnTo>
                  <a:lnTo>
                    <a:pt x="34" y="216"/>
                  </a:lnTo>
                  <a:lnTo>
                    <a:pt x="36" y="180"/>
                  </a:lnTo>
                  <a:lnTo>
                    <a:pt x="42" y="148"/>
                  </a:lnTo>
                  <a:lnTo>
                    <a:pt x="52" y="116"/>
                  </a:lnTo>
                  <a:lnTo>
                    <a:pt x="64" y="86"/>
                  </a:lnTo>
                  <a:lnTo>
                    <a:pt x="78" y="60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0" y="24"/>
                  </a:lnTo>
                  <a:lnTo>
                    <a:pt x="82" y="16"/>
                  </a:lnTo>
                  <a:lnTo>
                    <a:pt x="74" y="8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0" y="14"/>
                  </a:lnTo>
                  <a:lnTo>
                    <a:pt x="38" y="28"/>
                  </a:lnTo>
                  <a:lnTo>
                    <a:pt x="28" y="42"/>
                  </a:lnTo>
                  <a:lnTo>
                    <a:pt x="20" y="58"/>
                  </a:lnTo>
                  <a:lnTo>
                    <a:pt x="12" y="74"/>
                  </a:lnTo>
                  <a:lnTo>
                    <a:pt x="8" y="92"/>
                  </a:lnTo>
                  <a:lnTo>
                    <a:pt x="4" y="110"/>
                  </a:lnTo>
                  <a:lnTo>
                    <a:pt x="2" y="130"/>
                  </a:lnTo>
                  <a:lnTo>
                    <a:pt x="2" y="130"/>
                  </a:lnTo>
                  <a:close/>
                </a:path>
              </a:pathLst>
            </a:custGeom>
            <a:solidFill>
              <a:srgbClr val="9B120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1449" y="759"/>
              <a:ext cx="72" cy="1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2" y="64"/>
                </a:cxn>
                <a:cxn ang="0">
                  <a:pos x="10" y="120"/>
                </a:cxn>
                <a:cxn ang="0">
                  <a:pos x="10" y="120"/>
                </a:cxn>
                <a:cxn ang="0">
                  <a:pos x="36" y="120"/>
                </a:cxn>
                <a:cxn ang="0">
                  <a:pos x="62" y="122"/>
                </a:cxn>
                <a:cxn ang="0">
                  <a:pos x="62" y="122"/>
                </a:cxn>
                <a:cxn ang="0">
                  <a:pos x="70" y="58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36" y="6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72" h="122">
                  <a:moveTo>
                    <a:pt x="0" y="14"/>
                  </a:moveTo>
                  <a:lnTo>
                    <a:pt x="0" y="14"/>
                  </a:lnTo>
                  <a:lnTo>
                    <a:pt x="2" y="64"/>
                  </a:lnTo>
                  <a:lnTo>
                    <a:pt x="10" y="120"/>
                  </a:lnTo>
                  <a:lnTo>
                    <a:pt x="10" y="120"/>
                  </a:lnTo>
                  <a:lnTo>
                    <a:pt x="36" y="120"/>
                  </a:lnTo>
                  <a:lnTo>
                    <a:pt x="62" y="122"/>
                  </a:lnTo>
                  <a:lnTo>
                    <a:pt x="62" y="122"/>
                  </a:lnTo>
                  <a:lnTo>
                    <a:pt x="70" y="5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36" y="6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161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581" y="751"/>
              <a:ext cx="50" cy="11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8" y="58"/>
                </a:cxn>
                <a:cxn ang="0">
                  <a:pos x="18" y="118"/>
                </a:cxn>
                <a:cxn ang="0">
                  <a:pos x="18" y="118"/>
                </a:cxn>
                <a:cxn ang="0">
                  <a:pos x="48" y="108"/>
                </a:cxn>
                <a:cxn ang="0">
                  <a:pos x="48" y="108"/>
                </a:cxn>
                <a:cxn ang="0">
                  <a:pos x="50" y="52"/>
                </a:cxn>
                <a:cxn ang="0">
                  <a:pos x="48" y="0"/>
                </a:cxn>
                <a:cxn ang="0">
                  <a:pos x="48" y="0"/>
                </a:cxn>
              </a:cxnLst>
              <a:rect l="0" t="0" r="r" b="b"/>
              <a:pathLst>
                <a:path w="50" h="118">
                  <a:moveTo>
                    <a:pt x="48" y="0"/>
                  </a:moveTo>
                  <a:lnTo>
                    <a:pt x="48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8" y="58"/>
                  </a:lnTo>
                  <a:lnTo>
                    <a:pt x="18" y="118"/>
                  </a:lnTo>
                  <a:lnTo>
                    <a:pt x="18" y="11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50" y="52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5161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1577" y="599"/>
              <a:ext cx="46" cy="108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2" y="108"/>
                </a:cxn>
                <a:cxn ang="0">
                  <a:pos x="46" y="100"/>
                </a:cxn>
                <a:cxn ang="0">
                  <a:pos x="46" y="100"/>
                </a:cxn>
                <a:cxn ang="0">
                  <a:pos x="38" y="70"/>
                </a:cxn>
                <a:cxn ang="0">
                  <a:pos x="28" y="42"/>
                </a:cxn>
                <a:cxn ang="0">
                  <a:pos x="16" y="2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2" y="108"/>
                </a:cxn>
                <a:cxn ang="0">
                  <a:pos x="2" y="108"/>
                </a:cxn>
              </a:cxnLst>
              <a:rect l="0" t="0" r="r" b="b"/>
              <a:pathLst>
                <a:path w="46" h="108">
                  <a:moveTo>
                    <a:pt x="2" y="108"/>
                  </a:moveTo>
                  <a:lnTo>
                    <a:pt x="2" y="108"/>
                  </a:lnTo>
                  <a:lnTo>
                    <a:pt x="46" y="100"/>
                  </a:lnTo>
                  <a:lnTo>
                    <a:pt x="46" y="100"/>
                  </a:lnTo>
                  <a:lnTo>
                    <a:pt x="38" y="70"/>
                  </a:lnTo>
                  <a:lnTo>
                    <a:pt x="28" y="42"/>
                  </a:lnTo>
                  <a:lnTo>
                    <a:pt x="16" y="2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2" y="108"/>
                  </a:lnTo>
                  <a:lnTo>
                    <a:pt x="2" y="108"/>
                  </a:lnTo>
                  <a:close/>
                </a:path>
              </a:pathLst>
            </a:custGeom>
            <a:solidFill>
              <a:srgbClr val="D5161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1453" y="593"/>
              <a:ext cx="66" cy="120"/>
            </a:xfrm>
            <a:custGeom>
              <a:avLst/>
              <a:gdLst/>
              <a:ahLst/>
              <a:cxnLst>
                <a:cxn ang="0">
                  <a:pos x="66" y="120"/>
                </a:cxn>
                <a:cxn ang="0">
                  <a:pos x="66" y="120"/>
                </a:cxn>
                <a:cxn ang="0">
                  <a:pos x="62" y="6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44" y="12"/>
                </a:cxn>
                <a:cxn ang="0">
                  <a:pos x="34" y="24"/>
                </a:cxn>
                <a:cxn ang="0">
                  <a:pos x="26" y="38"/>
                </a:cxn>
                <a:cxn ang="0">
                  <a:pos x="20" y="52"/>
                </a:cxn>
                <a:cxn ang="0">
                  <a:pos x="14" y="68"/>
                </a:cxn>
                <a:cxn ang="0">
                  <a:pos x="8" y="84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34" y="120"/>
                </a:cxn>
                <a:cxn ang="0">
                  <a:pos x="66" y="120"/>
                </a:cxn>
                <a:cxn ang="0">
                  <a:pos x="66" y="120"/>
                </a:cxn>
              </a:cxnLst>
              <a:rect l="0" t="0" r="r" b="b"/>
              <a:pathLst>
                <a:path w="66" h="120">
                  <a:moveTo>
                    <a:pt x="66" y="120"/>
                  </a:moveTo>
                  <a:lnTo>
                    <a:pt x="66" y="120"/>
                  </a:lnTo>
                  <a:lnTo>
                    <a:pt x="62" y="6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4" y="12"/>
                  </a:lnTo>
                  <a:lnTo>
                    <a:pt x="34" y="24"/>
                  </a:lnTo>
                  <a:lnTo>
                    <a:pt x="26" y="38"/>
                  </a:lnTo>
                  <a:lnTo>
                    <a:pt x="20" y="52"/>
                  </a:lnTo>
                  <a:lnTo>
                    <a:pt x="14" y="68"/>
                  </a:lnTo>
                  <a:lnTo>
                    <a:pt x="8" y="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34" y="120"/>
                  </a:lnTo>
                  <a:lnTo>
                    <a:pt x="66" y="120"/>
                  </a:lnTo>
                  <a:lnTo>
                    <a:pt x="66" y="120"/>
                  </a:lnTo>
                  <a:close/>
                </a:path>
              </a:pathLst>
            </a:custGeom>
            <a:solidFill>
              <a:srgbClr val="D5161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1043" name="Picture 19" descr="C:\Documents and Settings\Eigenaar\Local Settings\Temporary Internet Files\Content.IE5\EDU5FK8B\MC90043348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42646"/>
            <a:ext cx="2304256" cy="1432008"/>
          </a:xfrm>
          <a:prstGeom prst="rect">
            <a:avLst/>
          </a:prstGeom>
          <a:noFill/>
        </p:spPr>
      </p:pic>
      <p:grpSp>
        <p:nvGrpSpPr>
          <p:cNvPr id="5" name="Group 22"/>
          <p:cNvGrpSpPr>
            <a:grpSpLocks noChangeAspect="1"/>
          </p:cNvGrpSpPr>
          <p:nvPr/>
        </p:nvGrpSpPr>
        <p:grpSpPr bwMode="auto">
          <a:xfrm>
            <a:off x="6032091" y="351235"/>
            <a:ext cx="2375871" cy="1264532"/>
            <a:chOff x="2834" y="295"/>
            <a:chExt cx="1292" cy="997"/>
          </a:xfrm>
        </p:grpSpPr>
        <p:sp>
          <p:nvSpPr>
            <p:cNvPr id="1045" name="AutoShape 21"/>
            <p:cNvSpPr>
              <a:spLocks noChangeAspect="1" noChangeArrowheads="1" noTextEdit="1"/>
            </p:cNvSpPr>
            <p:nvPr/>
          </p:nvSpPr>
          <p:spPr bwMode="auto">
            <a:xfrm>
              <a:off x="2834" y="295"/>
              <a:ext cx="1292" cy="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2928" y="299"/>
              <a:ext cx="1194" cy="989"/>
            </a:xfrm>
            <a:custGeom>
              <a:avLst/>
              <a:gdLst/>
              <a:ahLst/>
              <a:cxnLst>
                <a:cxn ang="0">
                  <a:pos x="1194" y="495"/>
                </a:cxn>
                <a:cxn ang="0">
                  <a:pos x="1191" y="546"/>
                </a:cxn>
                <a:cxn ang="0">
                  <a:pos x="1182" y="593"/>
                </a:cxn>
                <a:cxn ang="0">
                  <a:pos x="1167" y="643"/>
                </a:cxn>
                <a:cxn ang="0">
                  <a:pos x="1149" y="688"/>
                </a:cxn>
                <a:cxn ang="0">
                  <a:pos x="1122" y="730"/>
                </a:cxn>
                <a:cxn ang="0">
                  <a:pos x="1059" y="809"/>
                </a:cxn>
                <a:cxn ang="0">
                  <a:pos x="978" y="876"/>
                </a:cxn>
                <a:cxn ang="0">
                  <a:pos x="881" y="930"/>
                </a:cxn>
                <a:cxn ang="0">
                  <a:pos x="776" y="966"/>
                </a:cxn>
                <a:cxn ang="0">
                  <a:pos x="659" y="986"/>
                </a:cxn>
                <a:cxn ang="0">
                  <a:pos x="598" y="989"/>
                </a:cxn>
                <a:cxn ang="0">
                  <a:pos x="477" y="980"/>
                </a:cxn>
                <a:cxn ang="0">
                  <a:pos x="364" y="950"/>
                </a:cxn>
                <a:cxn ang="0">
                  <a:pos x="263" y="905"/>
                </a:cxn>
                <a:cxn ang="0">
                  <a:pos x="176" y="845"/>
                </a:cxn>
                <a:cxn ang="0">
                  <a:pos x="101" y="771"/>
                </a:cxn>
                <a:cxn ang="0">
                  <a:pos x="59" y="710"/>
                </a:cxn>
                <a:cxn ang="0">
                  <a:pos x="36" y="665"/>
                </a:cxn>
                <a:cxn ang="0">
                  <a:pos x="18" y="618"/>
                </a:cxn>
                <a:cxn ang="0">
                  <a:pos x="7" y="571"/>
                </a:cxn>
                <a:cxn ang="0">
                  <a:pos x="0" y="519"/>
                </a:cxn>
                <a:cxn ang="0">
                  <a:pos x="0" y="495"/>
                </a:cxn>
                <a:cxn ang="0">
                  <a:pos x="3" y="445"/>
                </a:cxn>
                <a:cxn ang="0">
                  <a:pos x="12" y="396"/>
                </a:cxn>
                <a:cxn ang="0">
                  <a:pos x="27" y="349"/>
                </a:cxn>
                <a:cxn ang="0">
                  <a:pos x="48" y="301"/>
                </a:cxn>
                <a:cxn ang="0">
                  <a:pos x="72" y="259"/>
                </a:cxn>
                <a:cxn ang="0">
                  <a:pos x="137" y="180"/>
                </a:cxn>
                <a:cxn ang="0">
                  <a:pos x="218" y="113"/>
                </a:cxn>
                <a:cxn ang="0">
                  <a:pos x="313" y="59"/>
                </a:cxn>
                <a:cxn ang="0">
                  <a:pos x="421" y="23"/>
                </a:cxn>
                <a:cxn ang="0">
                  <a:pos x="535" y="3"/>
                </a:cxn>
                <a:cxn ang="0">
                  <a:pos x="598" y="0"/>
                </a:cxn>
                <a:cxn ang="0">
                  <a:pos x="717" y="9"/>
                </a:cxn>
                <a:cxn ang="0">
                  <a:pos x="829" y="39"/>
                </a:cxn>
                <a:cxn ang="0">
                  <a:pos x="931" y="84"/>
                </a:cxn>
                <a:cxn ang="0">
                  <a:pos x="1020" y="144"/>
                </a:cxn>
                <a:cxn ang="0">
                  <a:pos x="1092" y="218"/>
                </a:cxn>
                <a:cxn ang="0">
                  <a:pos x="1135" y="281"/>
                </a:cxn>
                <a:cxn ang="0">
                  <a:pos x="1158" y="324"/>
                </a:cxn>
                <a:cxn ang="0">
                  <a:pos x="1176" y="371"/>
                </a:cxn>
                <a:cxn ang="0">
                  <a:pos x="1187" y="420"/>
                </a:cxn>
                <a:cxn ang="0">
                  <a:pos x="1194" y="470"/>
                </a:cxn>
                <a:cxn ang="0">
                  <a:pos x="1194" y="495"/>
                </a:cxn>
              </a:cxnLst>
              <a:rect l="0" t="0" r="r" b="b"/>
              <a:pathLst>
                <a:path w="1194" h="989">
                  <a:moveTo>
                    <a:pt x="1194" y="495"/>
                  </a:moveTo>
                  <a:lnTo>
                    <a:pt x="1194" y="495"/>
                  </a:lnTo>
                  <a:lnTo>
                    <a:pt x="1194" y="519"/>
                  </a:lnTo>
                  <a:lnTo>
                    <a:pt x="1191" y="546"/>
                  </a:lnTo>
                  <a:lnTo>
                    <a:pt x="1187" y="571"/>
                  </a:lnTo>
                  <a:lnTo>
                    <a:pt x="1182" y="593"/>
                  </a:lnTo>
                  <a:lnTo>
                    <a:pt x="1176" y="618"/>
                  </a:lnTo>
                  <a:lnTo>
                    <a:pt x="1167" y="643"/>
                  </a:lnTo>
                  <a:lnTo>
                    <a:pt x="1158" y="665"/>
                  </a:lnTo>
                  <a:lnTo>
                    <a:pt x="1149" y="688"/>
                  </a:lnTo>
                  <a:lnTo>
                    <a:pt x="1135" y="710"/>
                  </a:lnTo>
                  <a:lnTo>
                    <a:pt x="1122" y="730"/>
                  </a:lnTo>
                  <a:lnTo>
                    <a:pt x="1092" y="771"/>
                  </a:lnTo>
                  <a:lnTo>
                    <a:pt x="1059" y="809"/>
                  </a:lnTo>
                  <a:lnTo>
                    <a:pt x="1020" y="845"/>
                  </a:lnTo>
                  <a:lnTo>
                    <a:pt x="978" y="876"/>
                  </a:lnTo>
                  <a:lnTo>
                    <a:pt x="931" y="905"/>
                  </a:lnTo>
                  <a:lnTo>
                    <a:pt x="881" y="930"/>
                  </a:lnTo>
                  <a:lnTo>
                    <a:pt x="829" y="950"/>
                  </a:lnTo>
                  <a:lnTo>
                    <a:pt x="776" y="966"/>
                  </a:lnTo>
                  <a:lnTo>
                    <a:pt x="717" y="980"/>
                  </a:lnTo>
                  <a:lnTo>
                    <a:pt x="659" y="986"/>
                  </a:lnTo>
                  <a:lnTo>
                    <a:pt x="598" y="989"/>
                  </a:lnTo>
                  <a:lnTo>
                    <a:pt x="598" y="989"/>
                  </a:lnTo>
                  <a:lnTo>
                    <a:pt x="535" y="986"/>
                  </a:lnTo>
                  <a:lnTo>
                    <a:pt x="477" y="980"/>
                  </a:lnTo>
                  <a:lnTo>
                    <a:pt x="421" y="966"/>
                  </a:lnTo>
                  <a:lnTo>
                    <a:pt x="364" y="950"/>
                  </a:lnTo>
                  <a:lnTo>
                    <a:pt x="313" y="930"/>
                  </a:lnTo>
                  <a:lnTo>
                    <a:pt x="263" y="905"/>
                  </a:lnTo>
                  <a:lnTo>
                    <a:pt x="218" y="876"/>
                  </a:lnTo>
                  <a:lnTo>
                    <a:pt x="176" y="845"/>
                  </a:lnTo>
                  <a:lnTo>
                    <a:pt x="137" y="809"/>
                  </a:lnTo>
                  <a:lnTo>
                    <a:pt x="101" y="771"/>
                  </a:lnTo>
                  <a:lnTo>
                    <a:pt x="72" y="730"/>
                  </a:lnTo>
                  <a:lnTo>
                    <a:pt x="59" y="710"/>
                  </a:lnTo>
                  <a:lnTo>
                    <a:pt x="48" y="688"/>
                  </a:lnTo>
                  <a:lnTo>
                    <a:pt x="36" y="665"/>
                  </a:lnTo>
                  <a:lnTo>
                    <a:pt x="27" y="643"/>
                  </a:lnTo>
                  <a:lnTo>
                    <a:pt x="18" y="618"/>
                  </a:lnTo>
                  <a:lnTo>
                    <a:pt x="12" y="593"/>
                  </a:lnTo>
                  <a:lnTo>
                    <a:pt x="7" y="571"/>
                  </a:lnTo>
                  <a:lnTo>
                    <a:pt x="3" y="546"/>
                  </a:lnTo>
                  <a:lnTo>
                    <a:pt x="0" y="519"/>
                  </a:lnTo>
                  <a:lnTo>
                    <a:pt x="0" y="495"/>
                  </a:lnTo>
                  <a:lnTo>
                    <a:pt x="0" y="495"/>
                  </a:lnTo>
                  <a:lnTo>
                    <a:pt x="0" y="470"/>
                  </a:lnTo>
                  <a:lnTo>
                    <a:pt x="3" y="445"/>
                  </a:lnTo>
                  <a:lnTo>
                    <a:pt x="7" y="420"/>
                  </a:lnTo>
                  <a:lnTo>
                    <a:pt x="12" y="396"/>
                  </a:lnTo>
                  <a:lnTo>
                    <a:pt x="18" y="371"/>
                  </a:lnTo>
                  <a:lnTo>
                    <a:pt x="27" y="349"/>
                  </a:lnTo>
                  <a:lnTo>
                    <a:pt x="36" y="324"/>
                  </a:lnTo>
                  <a:lnTo>
                    <a:pt x="48" y="301"/>
                  </a:lnTo>
                  <a:lnTo>
                    <a:pt x="59" y="281"/>
                  </a:lnTo>
                  <a:lnTo>
                    <a:pt x="72" y="259"/>
                  </a:lnTo>
                  <a:lnTo>
                    <a:pt x="101" y="218"/>
                  </a:lnTo>
                  <a:lnTo>
                    <a:pt x="137" y="180"/>
                  </a:lnTo>
                  <a:lnTo>
                    <a:pt x="176" y="144"/>
                  </a:lnTo>
                  <a:lnTo>
                    <a:pt x="218" y="113"/>
                  </a:lnTo>
                  <a:lnTo>
                    <a:pt x="263" y="84"/>
                  </a:lnTo>
                  <a:lnTo>
                    <a:pt x="313" y="59"/>
                  </a:lnTo>
                  <a:lnTo>
                    <a:pt x="364" y="39"/>
                  </a:lnTo>
                  <a:lnTo>
                    <a:pt x="421" y="23"/>
                  </a:lnTo>
                  <a:lnTo>
                    <a:pt x="477" y="9"/>
                  </a:lnTo>
                  <a:lnTo>
                    <a:pt x="535" y="3"/>
                  </a:lnTo>
                  <a:lnTo>
                    <a:pt x="598" y="0"/>
                  </a:lnTo>
                  <a:lnTo>
                    <a:pt x="598" y="0"/>
                  </a:lnTo>
                  <a:lnTo>
                    <a:pt x="659" y="3"/>
                  </a:lnTo>
                  <a:lnTo>
                    <a:pt x="717" y="9"/>
                  </a:lnTo>
                  <a:lnTo>
                    <a:pt x="776" y="23"/>
                  </a:lnTo>
                  <a:lnTo>
                    <a:pt x="829" y="39"/>
                  </a:lnTo>
                  <a:lnTo>
                    <a:pt x="881" y="59"/>
                  </a:lnTo>
                  <a:lnTo>
                    <a:pt x="931" y="84"/>
                  </a:lnTo>
                  <a:lnTo>
                    <a:pt x="978" y="113"/>
                  </a:lnTo>
                  <a:lnTo>
                    <a:pt x="1020" y="144"/>
                  </a:lnTo>
                  <a:lnTo>
                    <a:pt x="1059" y="180"/>
                  </a:lnTo>
                  <a:lnTo>
                    <a:pt x="1092" y="218"/>
                  </a:lnTo>
                  <a:lnTo>
                    <a:pt x="1122" y="259"/>
                  </a:lnTo>
                  <a:lnTo>
                    <a:pt x="1135" y="281"/>
                  </a:lnTo>
                  <a:lnTo>
                    <a:pt x="1149" y="301"/>
                  </a:lnTo>
                  <a:lnTo>
                    <a:pt x="1158" y="324"/>
                  </a:lnTo>
                  <a:lnTo>
                    <a:pt x="1167" y="349"/>
                  </a:lnTo>
                  <a:lnTo>
                    <a:pt x="1176" y="371"/>
                  </a:lnTo>
                  <a:lnTo>
                    <a:pt x="1182" y="396"/>
                  </a:lnTo>
                  <a:lnTo>
                    <a:pt x="1187" y="420"/>
                  </a:lnTo>
                  <a:lnTo>
                    <a:pt x="1191" y="445"/>
                  </a:lnTo>
                  <a:lnTo>
                    <a:pt x="1194" y="470"/>
                  </a:lnTo>
                  <a:lnTo>
                    <a:pt x="1194" y="495"/>
                  </a:lnTo>
                  <a:lnTo>
                    <a:pt x="1194" y="495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3755" y="520"/>
              <a:ext cx="151" cy="251"/>
            </a:xfrm>
            <a:custGeom>
              <a:avLst/>
              <a:gdLst/>
              <a:ahLst/>
              <a:cxnLst>
                <a:cxn ang="0">
                  <a:pos x="146" y="116"/>
                </a:cxn>
                <a:cxn ang="0">
                  <a:pos x="146" y="116"/>
                </a:cxn>
                <a:cxn ang="0">
                  <a:pos x="142" y="139"/>
                </a:cxn>
                <a:cxn ang="0">
                  <a:pos x="140" y="159"/>
                </a:cxn>
                <a:cxn ang="0">
                  <a:pos x="140" y="177"/>
                </a:cxn>
                <a:cxn ang="0">
                  <a:pos x="140" y="193"/>
                </a:cxn>
                <a:cxn ang="0">
                  <a:pos x="144" y="220"/>
                </a:cxn>
                <a:cxn ang="0">
                  <a:pos x="149" y="240"/>
                </a:cxn>
                <a:cxn ang="0">
                  <a:pos x="149" y="244"/>
                </a:cxn>
                <a:cxn ang="0">
                  <a:pos x="149" y="249"/>
                </a:cxn>
                <a:cxn ang="0">
                  <a:pos x="144" y="251"/>
                </a:cxn>
                <a:cxn ang="0">
                  <a:pos x="137" y="251"/>
                </a:cxn>
                <a:cxn ang="0">
                  <a:pos x="115" y="247"/>
                </a:cxn>
                <a:cxn ang="0">
                  <a:pos x="72" y="231"/>
                </a:cxn>
                <a:cxn ang="0">
                  <a:pos x="72" y="231"/>
                </a:cxn>
                <a:cxn ang="0">
                  <a:pos x="56" y="222"/>
                </a:cxn>
                <a:cxn ang="0">
                  <a:pos x="43" y="208"/>
                </a:cxn>
                <a:cxn ang="0">
                  <a:pos x="29" y="190"/>
                </a:cxn>
                <a:cxn ang="0">
                  <a:pos x="18" y="172"/>
                </a:cxn>
                <a:cxn ang="0">
                  <a:pos x="9" y="152"/>
                </a:cxn>
                <a:cxn ang="0">
                  <a:pos x="5" y="130"/>
                </a:cxn>
                <a:cxn ang="0">
                  <a:pos x="0" y="107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5" y="69"/>
                </a:cxn>
                <a:cxn ang="0">
                  <a:pos x="11" y="51"/>
                </a:cxn>
                <a:cxn ang="0">
                  <a:pos x="20" y="35"/>
                </a:cxn>
                <a:cxn ang="0">
                  <a:pos x="32" y="24"/>
                </a:cxn>
                <a:cxn ang="0">
                  <a:pos x="45" y="13"/>
                </a:cxn>
                <a:cxn ang="0">
                  <a:pos x="59" y="6"/>
                </a:cxn>
                <a:cxn ang="0">
                  <a:pos x="77" y="2"/>
                </a:cxn>
                <a:cxn ang="0">
                  <a:pos x="92" y="0"/>
                </a:cxn>
                <a:cxn ang="0">
                  <a:pos x="92" y="0"/>
                </a:cxn>
                <a:cxn ang="0">
                  <a:pos x="110" y="4"/>
                </a:cxn>
                <a:cxn ang="0">
                  <a:pos x="124" y="13"/>
                </a:cxn>
                <a:cxn ang="0">
                  <a:pos x="135" y="24"/>
                </a:cxn>
                <a:cxn ang="0">
                  <a:pos x="142" y="40"/>
                </a:cxn>
                <a:cxn ang="0">
                  <a:pos x="149" y="58"/>
                </a:cxn>
                <a:cxn ang="0">
                  <a:pos x="151" y="76"/>
                </a:cxn>
                <a:cxn ang="0">
                  <a:pos x="151" y="96"/>
                </a:cxn>
                <a:cxn ang="0">
                  <a:pos x="146" y="116"/>
                </a:cxn>
                <a:cxn ang="0">
                  <a:pos x="146" y="116"/>
                </a:cxn>
              </a:cxnLst>
              <a:rect l="0" t="0" r="r" b="b"/>
              <a:pathLst>
                <a:path w="151" h="251">
                  <a:moveTo>
                    <a:pt x="146" y="116"/>
                  </a:moveTo>
                  <a:lnTo>
                    <a:pt x="146" y="116"/>
                  </a:lnTo>
                  <a:lnTo>
                    <a:pt x="142" y="139"/>
                  </a:lnTo>
                  <a:lnTo>
                    <a:pt x="140" y="159"/>
                  </a:lnTo>
                  <a:lnTo>
                    <a:pt x="140" y="177"/>
                  </a:lnTo>
                  <a:lnTo>
                    <a:pt x="140" y="193"/>
                  </a:lnTo>
                  <a:lnTo>
                    <a:pt x="144" y="220"/>
                  </a:lnTo>
                  <a:lnTo>
                    <a:pt x="149" y="240"/>
                  </a:lnTo>
                  <a:lnTo>
                    <a:pt x="149" y="244"/>
                  </a:lnTo>
                  <a:lnTo>
                    <a:pt x="149" y="249"/>
                  </a:lnTo>
                  <a:lnTo>
                    <a:pt x="144" y="251"/>
                  </a:lnTo>
                  <a:lnTo>
                    <a:pt x="137" y="251"/>
                  </a:lnTo>
                  <a:lnTo>
                    <a:pt x="115" y="247"/>
                  </a:lnTo>
                  <a:lnTo>
                    <a:pt x="72" y="231"/>
                  </a:lnTo>
                  <a:lnTo>
                    <a:pt x="72" y="231"/>
                  </a:lnTo>
                  <a:lnTo>
                    <a:pt x="56" y="222"/>
                  </a:lnTo>
                  <a:lnTo>
                    <a:pt x="43" y="208"/>
                  </a:lnTo>
                  <a:lnTo>
                    <a:pt x="29" y="190"/>
                  </a:lnTo>
                  <a:lnTo>
                    <a:pt x="18" y="172"/>
                  </a:lnTo>
                  <a:lnTo>
                    <a:pt x="9" y="152"/>
                  </a:lnTo>
                  <a:lnTo>
                    <a:pt x="5" y="130"/>
                  </a:lnTo>
                  <a:lnTo>
                    <a:pt x="0" y="10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5" y="69"/>
                  </a:lnTo>
                  <a:lnTo>
                    <a:pt x="11" y="51"/>
                  </a:lnTo>
                  <a:lnTo>
                    <a:pt x="20" y="35"/>
                  </a:lnTo>
                  <a:lnTo>
                    <a:pt x="32" y="24"/>
                  </a:lnTo>
                  <a:lnTo>
                    <a:pt x="45" y="13"/>
                  </a:lnTo>
                  <a:lnTo>
                    <a:pt x="59" y="6"/>
                  </a:lnTo>
                  <a:lnTo>
                    <a:pt x="77" y="2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10" y="4"/>
                  </a:lnTo>
                  <a:lnTo>
                    <a:pt x="124" y="13"/>
                  </a:lnTo>
                  <a:lnTo>
                    <a:pt x="135" y="24"/>
                  </a:lnTo>
                  <a:lnTo>
                    <a:pt x="142" y="40"/>
                  </a:lnTo>
                  <a:lnTo>
                    <a:pt x="149" y="58"/>
                  </a:lnTo>
                  <a:lnTo>
                    <a:pt x="151" y="76"/>
                  </a:lnTo>
                  <a:lnTo>
                    <a:pt x="151" y="96"/>
                  </a:lnTo>
                  <a:lnTo>
                    <a:pt x="146" y="116"/>
                  </a:lnTo>
                  <a:lnTo>
                    <a:pt x="146" y="1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3883" y="585"/>
              <a:ext cx="65" cy="150"/>
            </a:xfrm>
            <a:custGeom>
              <a:avLst/>
              <a:gdLst/>
              <a:ahLst/>
              <a:cxnLst>
                <a:cxn ang="0">
                  <a:pos x="25" y="4"/>
                </a:cxn>
                <a:cxn ang="0">
                  <a:pos x="25" y="4"/>
                </a:cxn>
                <a:cxn ang="0">
                  <a:pos x="27" y="22"/>
                </a:cxn>
                <a:cxn ang="0">
                  <a:pos x="27" y="40"/>
                </a:cxn>
                <a:cxn ang="0">
                  <a:pos x="30" y="63"/>
                </a:cxn>
                <a:cxn ang="0">
                  <a:pos x="34" y="85"/>
                </a:cxn>
                <a:cxn ang="0">
                  <a:pos x="41" y="107"/>
                </a:cxn>
                <a:cxn ang="0">
                  <a:pos x="48" y="116"/>
                </a:cxn>
                <a:cxn ang="0">
                  <a:pos x="52" y="125"/>
                </a:cxn>
                <a:cxn ang="0">
                  <a:pos x="59" y="132"/>
                </a:cxn>
                <a:cxn ang="0">
                  <a:pos x="65" y="137"/>
                </a:cxn>
                <a:cxn ang="0">
                  <a:pos x="65" y="137"/>
                </a:cxn>
                <a:cxn ang="0">
                  <a:pos x="61" y="141"/>
                </a:cxn>
                <a:cxn ang="0">
                  <a:pos x="50" y="148"/>
                </a:cxn>
                <a:cxn ang="0">
                  <a:pos x="41" y="150"/>
                </a:cxn>
                <a:cxn ang="0">
                  <a:pos x="34" y="150"/>
                </a:cxn>
                <a:cxn ang="0">
                  <a:pos x="23" y="148"/>
                </a:cxn>
                <a:cxn ang="0">
                  <a:pos x="14" y="143"/>
                </a:cxn>
                <a:cxn ang="0">
                  <a:pos x="14" y="143"/>
                </a:cxn>
                <a:cxn ang="0">
                  <a:pos x="9" y="134"/>
                </a:cxn>
                <a:cxn ang="0">
                  <a:pos x="5" y="121"/>
                </a:cxn>
                <a:cxn ang="0">
                  <a:pos x="3" y="105"/>
                </a:cxn>
                <a:cxn ang="0">
                  <a:pos x="0" y="85"/>
                </a:cxn>
                <a:cxn ang="0">
                  <a:pos x="0" y="60"/>
                </a:cxn>
                <a:cxn ang="0">
                  <a:pos x="5" y="31"/>
                </a:cxn>
                <a:cxn ang="0">
                  <a:pos x="14" y="0"/>
                </a:cxn>
                <a:cxn ang="0">
                  <a:pos x="25" y="4"/>
                </a:cxn>
              </a:cxnLst>
              <a:rect l="0" t="0" r="r" b="b"/>
              <a:pathLst>
                <a:path w="65" h="150">
                  <a:moveTo>
                    <a:pt x="25" y="4"/>
                  </a:moveTo>
                  <a:lnTo>
                    <a:pt x="25" y="4"/>
                  </a:lnTo>
                  <a:lnTo>
                    <a:pt x="27" y="22"/>
                  </a:lnTo>
                  <a:lnTo>
                    <a:pt x="27" y="40"/>
                  </a:lnTo>
                  <a:lnTo>
                    <a:pt x="30" y="63"/>
                  </a:lnTo>
                  <a:lnTo>
                    <a:pt x="34" y="85"/>
                  </a:lnTo>
                  <a:lnTo>
                    <a:pt x="41" y="107"/>
                  </a:lnTo>
                  <a:lnTo>
                    <a:pt x="48" y="116"/>
                  </a:lnTo>
                  <a:lnTo>
                    <a:pt x="52" y="125"/>
                  </a:lnTo>
                  <a:lnTo>
                    <a:pt x="59" y="132"/>
                  </a:lnTo>
                  <a:lnTo>
                    <a:pt x="65" y="137"/>
                  </a:lnTo>
                  <a:lnTo>
                    <a:pt x="65" y="137"/>
                  </a:lnTo>
                  <a:lnTo>
                    <a:pt x="61" y="141"/>
                  </a:lnTo>
                  <a:lnTo>
                    <a:pt x="50" y="148"/>
                  </a:lnTo>
                  <a:lnTo>
                    <a:pt x="41" y="150"/>
                  </a:lnTo>
                  <a:lnTo>
                    <a:pt x="34" y="150"/>
                  </a:lnTo>
                  <a:lnTo>
                    <a:pt x="23" y="148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9" y="134"/>
                  </a:lnTo>
                  <a:lnTo>
                    <a:pt x="5" y="121"/>
                  </a:lnTo>
                  <a:lnTo>
                    <a:pt x="3" y="105"/>
                  </a:lnTo>
                  <a:lnTo>
                    <a:pt x="0" y="85"/>
                  </a:lnTo>
                  <a:lnTo>
                    <a:pt x="0" y="60"/>
                  </a:lnTo>
                  <a:lnTo>
                    <a:pt x="5" y="31"/>
                  </a:lnTo>
                  <a:lnTo>
                    <a:pt x="14" y="0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3537" y="919"/>
              <a:ext cx="74" cy="117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63" y="0"/>
                </a:cxn>
                <a:cxn ang="0">
                  <a:pos x="68" y="11"/>
                </a:cxn>
                <a:cxn ang="0">
                  <a:pos x="70" y="23"/>
                </a:cxn>
                <a:cxn ang="0">
                  <a:pos x="72" y="38"/>
                </a:cxn>
                <a:cxn ang="0">
                  <a:pos x="74" y="54"/>
                </a:cxn>
                <a:cxn ang="0">
                  <a:pos x="70" y="70"/>
                </a:cxn>
                <a:cxn ang="0">
                  <a:pos x="68" y="79"/>
                </a:cxn>
                <a:cxn ang="0">
                  <a:pos x="63" y="86"/>
                </a:cxn>
                <a:cxn ang="0">
                  <a:pos x="59" y="95"/>
                </a:cxn>
                <a:cxn ang="0">
                  <a:pos x="50" y="101"/>
                </a:cxn>
                <a:cxn ang="0">
                  <a:pos x="50" y="101"/>
                </a:cxn>
                <a:cxn ang="0">
                  <a:pos x="36" y="110"/>
                </a:cxn>
                <a:cxn ang="0">
                  <a:pos x="25" y="115"/>
                </a:cxn>
                <a:cxn ang="0">
                  <a:pos x="16" y="117"/>
                </a:cxn>
                <a:cxn ang="0">
                  <a:pos x="9" y="115"/>
                </a:cxn>
                <a:cxn ang="0">
                  <a:pos x="5" y="113"/>
                </a:cxn>
                <a:cxn ang="0">
                  <a:pos x="3" y="110"/>
                </a:cxn>
                <a:cxn ang="0">
                  <a:pos x="0" y="106"/>
                </a:cxn>
                <a:cxn ang="0">
                  <a:pos x="0" y="106"/>
                </a:cxn>
                <a:cxn ang="0">
                  <a:pos x="9" y="104"/>
                </a:cxn>
                <a:cxn ang="0">
                  <a:pos x="18" y="97"/>
                </a:cxn>
                <a:cxn ang="0">
                  <a:pos x="30" y="88"/>
                </a:cxn>
                <a:cxn ang="0">
                  <a:pos x="41" y="77"/>
                </a:cxn>
                <a:cxn ang="0">
                  <a:pos x="52" y="56"/>
                </a:cxn>
                <a:cxn ang="0">
                  <a:pos x="59" y="32"/>
                </a:cxn>
                <a:cxn ang="0">
                  <a:pos x="61" y="16"/>
                </a:cxn>
                <a:cxn ang="0">
                  <a:pos x="63" y="0"/>
                </a:cxn>
                <a:cxn ang="0">
                  <a:pos x="63" y="0"/>
                </a:cxn>
              </a:cxnLst>
              <a:rect l="0" t="0" r="r" b="b"/>
              <a:pathLst>
                <a:path w="74" h="117">
                  <a:moveTo>
                    <a:pt x="63" y="0"/>
                  </a:moveTo>
                  <a:lnTo>
                    <a:pt x="63" y="0"/>
                  </a:lnTo>
                  <a:lnTo>
                    <a:pt x="68" y="11"/>
                  </a:lnTo>
                  <a:lnTo>
                    <a:pt x="70" y="23"/>
                  </a:lnTo>
                  <a:lnTo>
                    <a:pt x="72" y="38"/>
                  </a:lnTo>
                  <a:lnTo>
                    <a:pt x="74" y="54"/>
                  </a:lnTo>
                  <a:lnTo>
                    <a:pt x="70" y="70"/>
                  </a:lnTo>
                  <a:lnTo>
                    <a:pt x="68" y="79"/>
                  </a:lnTo>
                  <a:lnTo>
                    <a:pt x="63" y="86"/>
                  </a:lnTo>
                  <a:lnTo>
                    <a:pt x="59" y="95"/>
                  </a:lnTo>
                  <a:lnTo>
                    <a:pt x="50" y="101"/>
                  </a:lnTo>
                  <a:lnTo>
                    <a:pt x="50" y="101"/>
                  </a:lnTo>
                  <a:lnTo>
                    <a:pt x="36" y="110"/>
                  </a:lnTo>
                  <a:lnTo>
                    <a:pt x="25" y="115"/>
                  </a:lnTo>
                  <a:lnTo>
                    <a:pt x="16" y="117"/>
                  </a:lnTo>
                  <a:lnTo>
                    <a:pt x="9" y="115"/>
                  </a:lnTo>
                  <a:lnTo>
                    <a:pt x="5" y="113"/>
                  </a:lnTo>
                  <a:lnTo>
                    <a:pt x="3" y="11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9" y="104"/>
                  </a:lnTo>
                  <a:lnTo>
                    <a:pt x="18" y="97"/>
                  </a:lnTo>
                  <a:lnTo>
                    <a:pt x="30" y="88"/>
                  </a:lnTo>
                  <a:lnTo>
                    <a:pt x="41" y="77"/>
                  </a:lnTo>
                  <a:lnTo>
                    <a:pt x="52" y="56"/>
                  </a:lnTo>
                  <a:lnTo>
                    <a:pt x="59" y="32"/>
                  </a:lnTo>
                  <a:lnTo>
                    <a:pt x="61" y="16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8370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3470" y="719"/>
              <a:ext cx="373" cy="569"/>
            </a:xfrm>
            <a:custGeom>
              <a:avLst/>
              <a:gdLst/>
              <a:ahLst/>
              <a:cxnLst>
                <a:cxn ang="0">
                  <a:pos x="287" y="142"/>
                </a:cxn>
                <a:cxn ang="0">
                  <a:pos x="287" y="142"/>
                </a:cxn>
                <a:cxn ang="0">
                  <a:pos x="281" y="124"/>
                </a:cxn>
                <a:cxn ang="0">
                  <a:pos x="274" y="108"/>
                </a:cxn>
                <a:cxn ang="0">
                  <a:pos x="270" y="72"/>
                </a:cxn>
                <a:cxn ang="0">
                  <a:pos x="265" y="36"/>
                </a:cxn>
                <a:cxn ang="0">
                  <a:pos x="265" y="0"/>
                </a:cxn>
                <a:cxn ang="0">
                  <a:pos x="189" y="3"/>
                </a:cxn>
                <a:cxn ang="0">
                  <a:pos x="189" y="3"/>
                </a:cxn>
                <a:cxn ang="0">
                  <a:pos x="168" y="36"/>
                </a:cxn>
                <a:cxn ang="0">
                  <a:pos x="148" y="70"/>
                </a:cxn>
                <a:cxn ang="0">
                  <a:pos x="112" y="140"/>
                </a:cxn>
                <a:cxn ang="0">
                  <a:pos x="83" y="209"/>
                </a:cxn>
                <a:cxn ang="0">
                  <a:pos x="58" y="279"/>
                </a:cxn>
                <a:cxn ang="0">
                  <a:pos x="38" y="351"/>
                </a:cxn>
                <a:cxn ang="0">
                  <a:pos x="22" y="423"/>
                </a:cxn>
                <a:cxn ang="0">
                  <a:pos x="9" y="494"/>
                </a:cxn>
                <a:cxn ang="0">
                  <a:pos x="0" y="566"/>
                </a:cxn>
                <a:cxn ang="0">
                  <a:pos x="0" y="566"/>
                </a:cxn>
                <a:cxn ang="0">
                  <a:pos x="56" y="569"/>
                </a:cxn>
                <a:cxn ang="0">
                  <a:pos x="56" y="569"/>
                </a:cxn>
                <a:cxn ang="0">
                  <a:pos x="94" y="569"/>
                </a:cxn>
                <a:cxn ang="0">
                  <a:pos x="132" y="566"/>
                </a:cxn>
                <a:cxn ang="0">
                  <a:pos x="168" y="560"/>
                </a:cxn>
                <a:cxn ang="0">
                  <a:pos x="204" y="553"/>
                </a:cxn>
                <a:cxn ang="0">
                  <a:pos x="240" y="546"/>
                </a:cxn>
                <a:cxn ang="0">
                  <a:pos x="276" y="535"/>
                </a:cxn>
                <a:cxn ang="0">
                  <a:pos x="308" y="524"/>
                </a:cxn>
                <a:cxn ang="0">
                  <a:pos x="341" y="510"/>
                </a:cxn>
                <a:cxn ang="0">
                  <a:pos x="341" y="510"/>
                </a:cxn>
                <a:cxn ang="0">
                  <a:pos x="350" y="467"/>
                </a:cxn>
                <a:cxn ang="0">
                  <a:pos x="362" y="427"/>
                </a:cxn>
                <a:cxn ang="0">
                  <a:pos x="368" y="387"/>
                </a:cxn>
                <a:cxn ang="0">
                  <a:pos x="373" y="344"/>
                </a:cxn>
                <a:cxn ang="0">
                  <a:pos x="373" y="344"/>
                </a:cxn>
                <a:cxn ang="0">
                  <a:pos x="373" y="319"/>
                </a:cxn>
                <a:cxn ang="0">
                  <a:pos x="368" y="295"/>
                </a:cxn>
                <a:cxn ang="0">
                  <a:pos x="359" y="270"/>
                </a:cxn>
                <a:cxn ang="0">
                  <a:pos x="348" y="245"/>
                </a:cxn>
                <a:cxn ang="0">
                  <a:pos x="319" y="194"/>
                </a:cxn>
                <a:cxn ang="0">
                  <a:pos x="287" y="142"/>
                </a:cxn>
                <a:cxn ang="0">
                  <a:pos x="287" y="142"/>
                </a:cxn>
              </a:cxnLst>
              <a:rect l="0" t="0" r="r" b="b"/>
              <a:pathLst>
                <a:path w="373" h="569">
                  <a:moveTo>
                    <a:pt x="287" y="142"/>
                  </a:moveTo>
                  <a:lnTo>
                    <a:pt x="287" y="142"/>
                  </a:lnTo>
                  <a:lnTo>
                    <a:pt x="281" y="124"/>
                  </a:lnTo>
                  <a:lnTo>
                    <a:pt x="274" y="108"/>
                  </a:lnTo>
                  <a:lnTo>
                    <a:pt x="270" y="72"/>
                  </a:lnTo>
                  <a:lnTo>
                    <a:pt x="265" y="36"/>
                  </a:lnTo>
                  <a:lnTo>
                    <a:pt x="265" y="0"/>
                  </a:lnTo>
                  <a:lnTo>
                    <a:pt x="189" y="3"/>
                  </a:lnTo>
                  <a:lnTo>
                    <a:pt x="189" y="3"/>
                  </a:lnTo>
                  <a:lnTo>
                    <a:pt x="168" y="36"/>
                  </a:lnTo>
                  <a:lnTo>
                    <a:pt x="148" y="70"/>
                  </a:lnTo>
                  <a:lnTo>
                    <a:pt x="112" y="140"/>
                  </a:lnTo>
                  <a:lnTo>
                    <a:pt x="83" y="209"/>
                  </a:lnTo>
                  <a:lnTo>
                    <a:pt x="58" y="279"/>
                  </a:lnTo>
                  <a:lnTo>
                    <a:pt x="38" y="351"/>
                  </a:lnTo>
                  <a:lnTo>
                    <a:pt x="22" y="423"/>
                  </a:lnTo>
                  <a:lnTo>
                    <a:pt x="9" y="494"/>
                  </a:lnTo>
                  <a:lnTo>
                    <a:pt x="0" y="566"/>
                  </a:lnTo>
                  <a:lnTo>
                    <a:pt x="0" y="566"/>
                  </a:lnTo>
                  <a:lnTo>
                    <a:pt x="56" y="569"/>
                  </a:lnTo>
                  <a:lnTo>
                    <a:pt x="56" y="569"/>
                  </a:lnTo>
                  <a:lnTo>
                    <a:pt x="94" y="569"/>
                  </a:lnTo>
                  <a:lnTo>
                    <a:pt x="132" y="566"/>
                  </a:lnTo>
                  <a:lnTo>
                    <a:pt x="168" y="560"/>
                  </a:lnTo>
                  <a:lnTo>
                    <a:pt x="204" y="553"/>
                  </a:lnTo>
                  <a:lnTo>
                    <a:pt x="240" y="546"/>
                  </a:lnTo>
                  <a:lnTo>
                    <a:pt x="276" y="535"/>
                  </a:lnTo>
                  <a:lnTo>
                    <a:pt x="308" y="524"/>
                  </a:lnTo>
                  <a:lnTo>
                    <a:pt x="341" y="510"/>
                  </a:lnTo>
                  <a:lnTo>
                    <a:pt x="341" y="510"/>
                  </a:lnTo>
                  <a:lnTo>
                    <a:pt x="350" y="467"/>
                  </a:lnTo>
                  <a:lnTo>
                    <a:pt x="362" y="427"/>
                  </a:lnTo>
                  <a:lnTo>
                    <a:pt x="368" y="387"/>
                  </a:lnTo>
                  <a:lnTo>
                    <a:pt x="373" y="344"/>
                  </a:lnTo>
                  <a:lnTo>
                    <a:pt x="373" y="344"/>
                  </a:lnTo>
                  <a:lnTo>
                    <a:pt x="373" y="319"/>
                  </a:lnTo>
                  <a:lnTo>
                    <a:pt x="368" y="295"/>
                  </a:lnTo>
                  <a:lnTo>
                    <a:pt x="359" y="270"/>
                  </a:lnTo>
                  <a:lnTo>
                    <a:pt x="348" y="245"/>
                  </a:lnTo>
                  <a:lnTo>
                    <a:pt x="319" y="194"/>
                  </a:lnTo>
                  <a:lnTo>
                    <a:pt x="287" y="142"/>
                  </a:lnTo>
                  <a:lnTo>
                    <a:pt x="287" y="1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3731" y="657"/>
              <a:ext cx="11" cy="13"/>
            </a:xfrm>
            <a:custGeom>
              <a:avLst/>
              <a:gdLst/>
              <a:ahLst/>
              <a:cxnLst>
                <a:cxn ang="0">
                  <a:pos x="11" y="9"/>
                </a:cxn>
                <a:cxn ang="0">
                  <a:pos x="11" y="9"/>
                </a:cxn>
                <a:cxn ang="0">
                  <a:pos x="11" y="4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11"/>
                </a:cxn>
                <a:cxn ang="0">
                  <a:pos x="2" y="11"/>
                </a:cxn>
                <a:cxn ang="0">
                  <a:pos x="6" y="13"/>
                </a:cxn>
                <a:cxn ang="0">
                  <a:pos x="11" y="9"/>
                </a:cxn>
                <a:cxn ang="0">
                  <a:pos x="11" y="9"/>
                </a:cxn>
              </a:cxnLst>
              <a:rect l="0" t="0" r="r" b="b"/>
              <a:pathLst>
                <a:path w="11" h="13">
                  <a:moveTo>
                    <a:pt x="11" y="9"/>
                  </a:moveTo>
                  <a:lnTo>
                    <a:pt x="11" y="9"/>
                  </a:lnTo>
                  <a:lnTo>
                    <a:pt x="11" y="4"/>
                  </a:lnTo>
                  <a:lnTo>
                    <a:pt x="9" y="2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3695" y="517"/>
              <a:ext cx="188" cy="223"/>
            </a:xfrm>
            <a:custGeom>
              <a:avLst/>
              <a:gdLst/>
              <a:ahLst/>
              <a:cxnLst>
                <a:cxn ang="0">
                  <a:pos x="29" y="43"/>
                </a:cxn>
                <a:cxn ang="0">
                  <a:pos x="29" y="43"/>
                </a:cxn>
                <a:cxn ang="0">
                  <a:pos x="36" y="36"/>
                </a:cxn>
                <a:cxn ang="0">
                  <a:pos x="51" y="21"/>
                </a:cxn>
                <a:cxn ang="0">
                  <a:pos x="51" y="21"/>
                </a:cxn>
                <a:cxn ang="0">
                  <a:pos x="67" y="12"/>
                </a:cxn>
                <a:cxn ang="0">
                  <a:pos x="89" y="3"/>
                </a:cxn>
                <a:cxn ang="0">
                  <a:pos x="101" y="0"/>
                </a:cxn>
                <a:cxn ang="0">
                  <a:pos x="114" y="0"/>
                </a:cxn>
                <a:cxn ang="0">
                  <a:pos x="128" y="3"/>
                </a:cxn>
                <a:cxn ang="0">
                  <a:pos x="141" y="5"/>
                </a:cxn>
                <a:cxn ang="0">
                  <a:pos x="141" y="5"/>
                </a:cxn>
                <a:cxn ang="0">
                  <a:pos x="152" y="12"/>
                </a:cxn>
                <a:cxn ang="0">
                  <a:pos x="161" y="16"/>
                </a:cxn>
                <a:cxn ang="0">
                  <a:pos x="170" y="25"/>
                </a:cxn>
                <a:cxn ang="0">
                  <a:pos x="177" y="34"/>
                </a:cxn>
                <a:cxn ang="0">
                  <a:pos x="184" y="45"/>
                </a:cxn>
                <a:cxn ang="0">
                  <a:pos x="188" y="59"/>
                </a:cxn>
                <a:cxn ang="0">
                  <a:pos x="188" y="77"/>
                </a:cxn>
                <a:cxn ang="0">
                  <a:pos x="188" y="97"/>
                </a:cxn>
                <a:cxn ang="0">
                  <a:pos x="188" y="97"/>
                </a:cxn>
                <a:cxn ang="0">
                  <a:pos x="166" y="137"/>
                </a:cxn>
                <a:cxn ang="0">
                  <a:pos x="146" y="169"/>
                </a:cxn>
                <a:cxn ang="0">
                  <a:pos x="125" y="196"/>
                </a:cxn>
                <a:cxn ang="0">
                  <a:pos x="96" y="220"/>
                </a:cxn>
                <a:cxn ang="0">
                  <a:pos x="96" y="220"/>
                </a:cxn>
                <a:cxn ang="0">
                  <a:pos x="89" y="223"/>
                </a:cxn>
                <a:cxn ang="0">
                  <a:pos x="78" y="220"/>
                </a:cxn>
                <a:cxn ang="0">
                  <a:pos x="47" y="209"/>
                </a:cxn>
                <a:cxn ang="0">
                  <a:pos x="18" y="198"/>
                </a:cxn>
                <a:cxn ang="0">
                  <a:pos x="6" y="191"/>
                </a:cxn>
                <a:cxn ang="0">
                  <a:pos x="2" y="189"/>
                </a:cxn>
                <a:cxn ang="0">
                  <a:pos x="2" y="189"/>
                </a:cxn>
                <a:cxn ang="0">
                  <a:pos x="2" y="182"/>
                </a:cxn>
                <a:cxn ang="0">
                  <a:pos x="0" y="173"/>
                </a:cxn>
                <a:cxn ang="0">
                  <a:pos x="2" y="153"/>
                </a:cxn>
                <a:cxn ang="0">
                  <a:pos x="4" y="128"/>
                </a:cxn>
                <a:cxn ang="0">
                  <a:pos x="11" y="104"/>
                </a:cxn>
                <a:cxn ang="0">
                  <a:pos x="22" y="61"/>
                </a:cxn>
                <a:cxn ang="0">
                  <a:pos x="29" y="43"/>
                </a:cxn>
                <a:cxn ang="0">
                  <a:pos x="29" y="43"/>
                </a:cxn>
              </a:cxnLst>
              <a:rect l="0" t="0" r="r" b="b"/>
              <a:pathLst>
                <a:path w="188" h="223">
                  <a:moveTo>
                    <a:pt x="29" y="43"/>
                  </a:moveTo>
                  <a:lnTo>
                    <a:pt x="29" y="43"/>
                  </a:lnTo>
                  <a:lnTo>
                    <a:pt x="36" y="36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67" y="12"/>
                  </a:lnTo>
                  <a:lnTo>
                    <a:pt x="89" y="3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8" y="3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52" y="12"/>
                  </a:lnTo>
                  <a:lnTo>
                    <a:pt x="161" y="16"/>
                  </a:lnTo>
                  <a:lnTo>
                    <a:pt x="170" y="25"/>
                  </a:lnTo>
                  <a:lnTo>
                    <a:pt x="177" y="34"/>
                  </a:lnTo>
                  <a:lnTo>
                    <a:pt x="184" y="45"/>
                  </a:lnTo>
                  <a:lnTo>
                    <a:pt x="188" y="59"/>
                  </a:lnTo>
                  <a:lnTo>
                    <a:pt x="188" y="77"/>
                  </a:lnTo>
                  <a:lnTo>
                    <a:pt x="188" y="97"/>
                  </a:lnTo>
                  <a:lnTo>
                    <a:pt x="188" y="97"/>
                  </a:lnTo>
                  <a:lnTo>
                    <a:pt x="166" y="137"/>
                  </a:lnTo>
                  <a:lnTo>
                    <a:pt x="146" y="169"/>
                  </a:lnTo>
                  <a:lnTo>
                    <a:pt x="125" y="196"/>
                  </a:lnTo>
                  <a:lnTo>
                    <a:pt x="96" y="220"/>
                  </a:lnTo>
                  <a:lnTo>
                    <a:pt x="96" y="220"/>
                  </a:lnTo>
                  <a:lnTo>
                    <a:pt x="89" y="223"/>
                  </a:lnTo>
                  <a:lnTo>
                    <a:pt x="78" y="220"/>
                  </a:lnTo>
                  <a:lnTo>
                    <a:pt x="47" y="209"/>
                  </a:lnTo>
                  <a:lnTo>
                    <a:pt x="18" y="198"/>
                  </a:lnTo>
                  <a:lnTo>
                    <a:pt x="6" y="191"/>
                  </a:lnTo>
                  <a:lnTo>
                    <a:pt x="2" y="189"/>
                  </a:lnTo>
                  <a:lnTo>
                    <a:pt x="2" y="189"/>
                  </a:lnTo>
                  <a:lnTo>
                    <a:pt x="2" y="182"/>
                  </a:lnTo>
                  <a:lnTo>
                    <a:pt x="0" y="173"/>
                  </a:lnTo>
                  <a:lnTo>
                    <a:pt x="2" y="153"/>
                  </a:lnTo>
                  <a:lnTo>
                    <a:pt x="4" y="128"/>
                  </a:lnTo>
                  <a:lnTo>
                    <a:pt x="11" y="104"/>
                  </a:lnTo>
                  <a:lnTo>
                    <a:pt x="22" y="61"/>
                  </a:lnTo>
                  <a:lnTo>
                    <a:pt x="29" y="43"/>
                  </a:lnTo>
                  <a:lnTo>
                    <a:pt x="29" y="43"/>
                  </a:lnTo>
                  <a:close/>
                </a:path>
              </a:pathLst>
            </a:custGeom>
            <a:solidFill>
              <a:srgbClr val="FDC0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3719" y="672"/>
              <a:ext cx="63" cy="16"/>
            </a:xfrm>
            <a:custGeom>
              <a:avLst/>
              <a:gdLst/>
              <a:ahLst/>
              <a:cxnLst>
                <a:cxn ang="0">
                  <a:pos x="3" y="9"/>
                </a:cxn>
                <a:cxn ang="0">
                  <a:pos x="3" y="9"/>
                </a:cxn>
                <a:cxn ang="0">
                  <a:pos x="3" y="7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23" y="9"/>
                </a:cxn>
                <a:cxn ang="0">
                  <a:pos x="36" y="11"/>
                </a:cxn>
                <a:cxn ang="0">
                  <a:pos x="45" y="11"/>
                </a:cxn>
                <a:cxn ang="0">
                  <a:pos x="54" y="9"/>
                </a:cxn>
                <a:cxn ang="0">
                  <a:pos x="59" y="7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5"/>
                </a:cxn>
                <a:cxn ang="0">
                  <a:pos x="61" y="7"/>
                </a:cxn>
                <a:cxn ang="0">
                  <a:pos x="56" y="11"/>
                </a:cxn>
                <a:cxn ang="0">
                  <a:pos x="47" y="14"/>
                </a:cxn>
                <a:cxn ang="0">
                  <a:pos x="36" y="16"/>
                </a:cxn>
                <a:cxn ang="0">
                  <a:pos x="23" y="14"/>
                </a:cxn>
                <a:cxn ang="0">
                  <a:pos x="3" y="9"/>
                </a:cxn>
                <a:cxn ang="0">
                  <a:pos x="3" y="9"/>
                </a:cxn>
              </a:cxnLst>
              <a:rect l="0" t="0" r="r" b="b"/>
              <a:pathLst>
                <a:path w="63" h="16">
                  <a:moveTo>
                    <a:pt x="3" y="9"/>
                  </a:moveTo>
                  <a:lnTo>
                    <a:pt x="3" y="9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23" y="9"/>
                  </a:lnTo>
                  <a:lnTo>
                    <a:pt x="36" y="11"/>
                  </a:lnTo>
                  <a:lnTo>
                    <a:pt x="45" y="11"/>
                  </a:lnTo>
                  <a:lnTo>
                    <a:pt x="54" y="9"/>
                  </a:lnTo>
                  <a:lnTo>
                    <a:pt x="59" y="7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5"/>
                  </a:lnTo>
                  <a:lnTo>
                    <a:pt x="61" y="7"/>
                  </a:lnTo>
                  <a:lnTo>
                    <a:pt x="56" y="11"/>
                  </a:lnTo>
                  <a:lnTo>
                    <a:pt x="47" y="14"/>
                  </a:lnTo>
                  <a:lnTo>
                    <a:pt x="36" y="16"/>
                  </a:lnTo>
                  <a:lnTo>
                    <a:pt x="23" y="14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F2A3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3847" y="621"/>
              <a:ext cx="41" cy="45"/>
            </a:xfrm>
            <a:custGeom>
              <a:avLst/>
              <a:gdLst/>
              <a:ahLst/>
              <a:cxnLst>
                <a:cxn ang="0">
                  <a:pos x="7" y="18"/>
                </a:cxn>
                <a:cxn ang="0">
                  <a:pos x="7" y="18"/>
                </a:cxn>
                <a:cxn ang="0">
                  <a:pos x="9" y="13"/>
                </a:cxn>
                <a:cxn ang="0">
                  <a:pos x="21" y="4"/>
                </a:cxn>
                <a:cxn ang="0">
                  <a:pos x="25" y="2"/>
                </a:cxn>
                <a:cxn ang="0">
                  <a:pos x="30" y="0"/>
                </a:cxn>
                <a:cxn ang="0">
                  <a:pos x="36" y="2"/>
                </a:cxn>
                <a:cxn ang="0">
                  <a:pos x="41" y="9"/>
                </a:cxn>
                <a:cxn ang="0">
                  <a:pos x="41" y="9"/>
                </a:cxn>
                <a:cxn ang="0">
                  <a:pos x="41" y="18"/>
                </a:cxn>
                <a:cxn ang="0">
                  <a:pos x="39" y="22"/>
                </a:cxn>
                <a:cxn ang="0">
                  <a:pos x="34" y="29"/>
                </a:cxn>
                <a:cxn ang="0">
                  <a:pos x="34" y="29"/>
                </a:cxn>
                <a:cxn ang="0">
                  <a:pos x="23" y="36"/>
                </a:cxn>
                <a:cxn ang="0">
                  <a:pos x="14" y="42"/>
                </a:cxn>
                <a:cxn ang="0">
                  <a:pos x="9" y="45"/>
                </a:cxn>
                <a:cxn ang="0">
                  <a:pos x="5" y="45"/>
                </a:cxn>
                <a:cxn ang="0">
                  <a:pos x="3" y="42"/>
                </a:cxn>
                <a:cxn ang="0">
                  <a:pos x="0" y="38"/>
                </a:cxn>
                <a:cxn ang="0">
                  <a:pos x="7" y="18"/>
                </a:cxn>
              </a:cxnLst>
              <a:rect l="0" t="0" r="r" b="b"/>
              <a:pathLst>
                <a:path w="41" h="45">
                  <a:moveTo>
                    <a:pt x="7" y="18"/>
                  </a:moveTo>
                  <a:lnTo>
                    <a:pt x="7" y="18"/>
                  </a:lnTo>
                  <a:lnTo>
                    <a:pt x="9" y="13"/>
                  </a:lnTo>
                  <a:lnTo>
                    <a:pt x="21" y="4"/>
                  </a:lnTo>
                  <a:lnTo>
                    <a:pt x="25" y="2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18"/>
                  </a:lnTo>
                  <a:lnTo>
                    <a:pt x="39" y="22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23" y="36"/>
                  </a:lnTo>
                  <a:lnTo>
                    <a:pt x="14" y="42"/>
                  </a:lnTo>
                  <a:lnTo>
                    <a:pt x="9" y="45"/>
                  </a:lnTo>
                  <a:lnTo>
                    <a:pt x="5" y="45"/>
                  </a:lnTo>
                  <a:lnTo>
                    <a:pt x="3" y="42"/>
                  </a:lnTo>
                  <a:lnTo>
                    <a:pt x="0" y="38"/>
                  </a:lnTo>
                  <a:lnTo>
                    <a:pt x="7" y="18"/>
                  </a:lnTo>
                  <a:close/>
                </a:path>
              </a:pathLst>
            </a:custGeom>
            <a:solidFill>
              <a:srgbClr val="F2A3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3847" y="632"/>
              <a:ext cx="34" cy="34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0" y="20"/>
                </a:cxn>
                <a:cxn ang="0">
                  <a:pos x="5" y="16"/>
                </a:cxn>
                <a:cxn ang="0">
                  <a:pos x="14" y="7"/>
                </a:cxn>
                <a:cxn ang="0">
                  <a:pos x="18" y="2"/>
                </a:cxn>
                <a:cxn ang="0">
                  <a:pos x="25" y="0"/>
                </a:cxn>
                <a:cxn ang="0">
                  <a:pos x="30" y="0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4" y="7"/>
                </a:cxn>
                <a:cxn ang="0">
                  <a:pos x="34" y="11"/>
                </a:cxn>
                <a:cxn ang="0">
                  <a:pos x="27" y="20"/>
                </a:cxn>
                <a:cxn ang="0">
                  <a:pos x="27" y="20"/>
                </a:cxn>
                <a:cxn ang="0">
                  <a:pos x="14" y="29"/>
                </a:cxn>
                <a:cxn ang="0">
                  <a:pos x="7" y="34"/>
                </a:cxn>
                <a:cxn ang="0">
                  <a:pos x="0" y="34"/>
                </a:cxn>
                <a:cxn ang="0">
                  <a:pos x="0" y="20"/>
                </a:cxn>
              </a:cxnLst>
              <a:rect l="0" t="0" r="r" b="b"/>
              <a:pathLst>
                <a:path w="34" h="34">
                  <a:moveTo>
                    <a:pt x="0" y="20"/>
                  </a:moveTo>
                  <a:lnTo>
                    <a:pt x="0" y="20"/>
                  </a:lnTo>
                  <a:lnTo>
                    <a:pt x="5" y="16"/>
                  </a:lnTo>
                  <a:lnTo>
                    <a:pt x="14" y="7"/>
                  </a:lnTo>
                  <a:lnTo>
                    <a:pt x="18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11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14" y="29"/>
                  </a:lnTo>
                  <a:lnTo>
                    <a:pt x="7" y="34"/>
                  </a:lnTo>
                  <a:lnTo>
                    <a:pt x="0" y="3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C0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3854" y="634"/>
              <a:ext cx="23" cy="23"/>
            </a:xfrm>
            <a:custGeom>
              <a:avLst/>
              <a:gdLst/>
              <a:ahLst/>
              <a:cxnLst>
                <a:cxn ang="0">
                  <a:pos x="23" y="5"/>
                </a:cxn>
                <a:cxn ang="0">
                  <a:pos x="23" y="5"/>
                </a:cxn>
                <a:cxn ang="0">
                  <a:pos x="20" y="2"/>
                </a:cxn>
                <a:cxn ang="0">
                  <a:pos x="18" y="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7" y="9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23"/>
                </a:cxn>
                <a:cxn ang="0">
                  <a:pos x="2" y="23"/>
                </a:cxn>
                <a:cxn ang="0">
                  <a:pos x="2" y="23"/>
                </a:cxn>
                <a:cxn ang="0">
                  <a:pos x="2" y="23"/>
                </a:cxn>
                <a:cxn ang="0">
                  <a:pos x="7" y="11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8" y="2"/>
                </a:cxn>
                <a:cxn ang="0">
                  <a:pos x="20" y="5"/>
                </a:cxn>
                <a:cxn ang="0">
                  <a:pos x="23" y="7"/>
                </a:cxn>
                <a:cxn ang="0">
                  <a:pos x="23" y="7"/>
                </a:cxn>
                <a:cxn ang="0">
                  <a:pos x="23" y="7"/>
                </a:cxn>
                <a:cxn ang="0">
                  <a:pos x="23" y="7"/>
                </a:cxn>
                <a:cxn ang="0">
                  <a:pos x="23" y="5"/>
                </a:cxn>
                <a:cxn ang="0">
                  <a:pos x="23" y="5"/>
                </a:cxn>
              </a:cxnLst>
              <a:rect l="0" t="0" r="r" b="b"/>
              <a:pathLst>
                <a:path w="23" h="23">
                  <a:moveTo>
                    <a:pt x="23" y="5"/>
                  </a:moveTo>
                  <a:lnTo>
                    <a:pt x="23" y="5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7" y="11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8" y="2"/>
                  </a:lnTo>
                  <a:lnTo>
                    <a:pt x="20" y="5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F2A3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3859" y="648"/>
              <a:ext cx="4" cy="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2A3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3701" y="645"/>
              <a:ext cx="122" cy="72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18" y="0"/>
                </a:cxn>
                <a:cxn ang="0">
                  <a:pos x="30" y="12"/>
                </a:cxn>
                <a:cxn ang="0">
                  <a:pos x="54" y="9"/>
                </a:cxn>
                <a:cxn ang="0">
                  <a:pos x="70" y="12"/>
                </a:cxn>
                <a:cxn ang="0">
                  <a:pos x="110" y="21"/>
                </a:cxn>
                <a:cxn ang="0">
                  <a:pos x="122" y="38"/>
                </a:cxn>
                <a:cxn ang="0">
                  <a:pos x="77" y="72"/>
                </a:cxn>
                <a:cxn ang="0">
                  <a:pos x="81" y="27"/>
                </a:cxn>
                <a:cxn ang="0">
                  <a:pos x="81" y="27"/>
                </a:cxn>
                <a:cxn ang="0">
                  <a:pos x="68" y="29"/>
                </a:cxn>
                <a:cxn ang="0">
                  <a:pos x="54" y="29"/>
                </a:cxn>
                <a:cxn ang="0">
                  <a:pos x="45" y="29"/>
                </a:cxn>
                <a:cxn ang="0">
                  <a:pos x="39" y="27"/>
                </a:cxn>
                <a:cxn ang="0">
                  <a:pos x="32" y="23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25" y="23"/>
                </a:cxn>
                <a:cxn ang="0">
                  <a:pos x="21" y="25"/>
                </a:cxn>
                <a:cxn ang="0">
                  <a:pos x="12" y="23"/>
                </a:cxn>
                <a:cxn ang="0">
                  <a:pos x="3" y="3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3" y="16"/>
                </a:cxn>
                <a:cxn ang="0">
                  <a:pos x="3" y="3"/>
                </a:cxn>
              </a:cxnLst>
              <a:rect l="0" t="0" r="r" b="b"/>
              <a:pathLst>
                <a:path w="122" h="72">
                  <a:moveTo>
                    <a:pt x="3" y="3"/>
                  </a:moveTo>
                  <a:lnTo>
                    <a:pt x="18" y="0"/>
                  </a:lnTo>
                  <a:lnTo>
                    <a:pt x="30" y="12"/>
                  </a:lnTo>
                  <a:lnTo>
                    <a:pt x="54" y="9"/>
                  </a:lnTo>
                  <a:lnTo>
                    <a:pt x="70" y="12"/>
                  </a:lnTo>
                  <a:lnTo>
                    <a:pt x="110" y="21"/>
                  </a:lnTo>
                  <a:lnTo>
                    <a:pt x="122" y="38"/>
                  </a:lnTo>
                  <a:lnTo>
                    <a:pt x="77" y="72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68" y="29"/>
                  </a:lnTo>
                  <a:lnTo>
                    <a:pt x="54" y="29"/>
                  </a:lnTo>
                  <a:lnTo>
                    <a:pt x="45" y="29"/>
                  </a:lnTo>
                  <a:lnTo>
                    <a:pt x="39" y="27"/>
                  </a:lnTo>
                  <a:lnTo>
                    <a:pt x="32" y="23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5" y="23"/>
                  </a:lnTo>
                  <a:lnTo>
                    <a:pt x="21" y="25"/>
                  </a:lnTo>
                  <a:lnTo>
                    <a:pt x="12" y="23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3" y="1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3746" y="511"/>
              <a:ext cx="144" cy="155"/>
            </a:xfrm>
            <a:custGeom>
              <a:avLst/>
              <a:gdLst/>
              <a:ahLst/>
              <a:cxnLst>
                <a:cxn ang="0">
                  <a:pos x="92" y="155"/>
                </a:cxn>
                <a:cxn ang="0">
                  <a:pos x="79" y="148"/>
                </a:cxn>
                <a:cxn ang="0">
                  <a:pos x="104" y="103"/>
                </a:cxn>
                <a:cxn ang="0">
                  <a:pos x="104" y="103"/>
                </a:cxn>
                <a:cxn ang="0">
                  <a:pos x="106" y="87"/>
                </a:cxn>
                <a:cxn ang="0">
                  <a:pos x="106" y="74"/>
                </a:cxn>
                <a:cxn ang="0">
                  <a:pos x="101" y="65"/>
                </a:cxn>
                <a:cxn ang="0">
                  <a:pos x="97" y="56"/>
                </a:cxn>
                <a:cxn ang="0">
                  <a:pos x="90" y="51"/>
                </a:cxn>
                <a:cxn ang="0">
                  <a:pos x="83" y="47"/>
                </a:cxn>
                <a:cxn ang="0">
                  <a:pos x="77" y="44"/>
                </a:cxn>
                <a:cxn ang="0">
                  <a:pos x="92" y="65"/>
                </a:cxn>
                <a:cxn ang="0">
                  <a:pos x="56" y="42"/>
                </a:cxn>
                <a:cxn ang="0">
                  <a:pos x="56" y="62"/>
                </a:cxn>
                <a:cxn ang="0">
                  <a:pos x="56" y="62"/>
                </a:cxn>
                <a:cxn ang="0">
                  <a:pos x="52" y="51"/>
                </a:cxn>
                <a:cxn ang="0">
                  <a:pos x="45" y="44"/>
                </a:cxn>
                <a:cxn ang="0">
                  <a:pos x="38" y="38"/>
                </a:cxn>
                <a:cxn ang="0">
                  <a:pos x="29" y="33"/>
                </a:cxn>
                <a:cxn ang="0">
                  <a:pos x="14" y="2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34" y="2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1" y="6"/>
                </a:cxn>
                <a:cxn ang="0">
                  <a:pos x="104" y="13"/>
                </a:cxn>
                <a:cxn ang="0">
                  <a:pos x="104" y="13"/>
                </a:cxn>
                <a:cxn ang="0">
                  <a:pos x="122" y="27"/>
                </a:cxn>
                <a:cxn ang="0">
                  <a:pos x="135" y="40"/>
                </a:cxn>
                <a:cxn ang="0">
                  <a:pos x="142" y="53"/>
                </a:cxn>
                <a:cxn ang="0">
                  <a:pos x="144" y="67"/>
                </a:cxn>
                <a:cxn ang="0">
                  <a:pos x="142" y="80"/>
                </a:cxn>
                <a:cxn ang="0">
                  <a:pos x="140" y="92"/>
                </a:cxn>
                <a:cxn ang="0">
                  <a:pos x="133" y="110"/>
                </a:cxn>
                <a:cxn ang="0">
                  <a:pos x="133" y="110"/>
                </a:cxn>
                <a:cxn ang="0">
                  <a:pos x="126" y="112"/>
                </a:cxn>
                <a:cxn ang="0">
                  <a:pos x="119" y="116"/>
                </a:cxn>
                <a:cxn ang="0">
                  <a:pos x="113" y="123"/>
                </a:cxn>
                <a:cxn ang="0">
                  <a:pos x="106" y="130"/>
                </a:cxn>
                <a:cxn ang="0">
                  <a:pos x="95" y="148"/>
                </a:cxn>
                <a:cxn ang="0">
                  <a:pos x="92" y="155"/>
                </a:cxn>
                <a:cxn ang="0">
                  <a:pos x="92" y="155"/>
                </a:cxn>
              </a:cxnLst>
              <a:rect l="0" t="0" r="r" b="b"/>
              <a:pathLst>
                <a:path w="144" h="155">
                  <a:moveTo>
                    <a:pt x="92" y="155"/>
                  </a:moveTo>
                  <a:lnTo>
                    <a:pt x="79" y="148"/>
                  </a:lnTo>
                  <a:lnTo>
                    <a:pt x="104" y="103"/>
                  </a:lnTo>
                  <a:lnTo>
                    <a:pt x="104" y="103"/>
                  </a:lnTo>
                  <a:lnTo>
                    <a:pt x="106" y="87"/>
                  </a:lnTo>
                  <a:lnTo>
                    <a:pt x="106" y="74"/>
                  </a:lnTo>
                  <a:lnTo>
                    <a:pt x="101" y="65"/>
                  </a:lnTo>
                  <a:lnTo>
                    <a:pt x="97" y="56"/>
                  </a:lnTo>
                  <a:lnTo>
                    <a:pt x="90" y="51"/>
                  </a:lnTo>
                  <a:lnTo>
                    <a:pt x="83" y="47"/>
                  </a:lnTo>
                  <a:lnTo>
                    <a:pt x="77" y="44"/>
                  </a:lnTo>
                  <a:lnTo>
                    <a:pt x="92" y="65"/>
                  </a:lnTo>
                  <a:lnTo>
                    <a:pt x="56" y="42"/>
                  </a:lnTo>
                  <a:lnTo>
                    <a:pt x="56" y="62"/>
                  </a:lnTo>
                  <a:lnTo>
                    <a:pt x="56" y="62"/>
                  </a:lnTo>
                  <a:lnTo>
                    <a:pt x="52" y="51"/>
                  </a:lnTo>
                  <a:lnTo>
                    <a:pt x="45" y="44"/>
                  </a:lnTo>
                  <a:lnTo>
                    <a:pt x="38" y="38"/>
                  </a:lnTo>
                  <a:lnTo>
                    <a:pt x="29" y="33"/>
                  </a:lnTo>
                  <a:lnTo>
                    <a:pt x="14" y="2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34" y="2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1" y="6"/>
                  </a:lnTo>
                  <a:lnTo>
                    <a:pt x="104" y="13"/>
                  </a:lnTo>
                  <a:lnTo>
                    <a:pt x="104" y="13"/>
                  </a:lnTo>
                  <a:lnTo>
                    <a:pt x="122" y="27"/>
                  </a:lnTo>
                  <a:lnTo>
                    <a:pt x="135" y="40"/>
                  </a:lnTo>
                  <a:lnTo>
                    <a:pt x="142" y="53"/>
                  </a:lnTo>
                  <a:lnTo>
                    <a:pt x="144" y="67"/>
                  </a:lnTo>
                  <a:lnTo>
                    <a:pt x="142" y="80"/>
                  </a:lnTo>
                  <a:lnTo>
                    <a:pt x="140" y="92"/>
                  </a:lnTo>
                  <a:lnTo>
                    <a:pt x="133" y="110"/>
                  </a:lnTo>
                  <a:lnTo>
                    <a:pt x="133" y="110"/>
                  </a:lnTo>
                  <a:lnTo>
                    <a:pt x="126" y="112"/>
                  </a:lnTo>
                  <a:lnTo>
                    <a:pt x="119" y="116"/>
                  </a:lnTo>
                  <a:lnTo>
                    <a:pt x="113" y="123"/>
                  </a:lnTo>
                  <a:lnTo>
                    <a:pt x="106" y="130"/>
                  </a:lnTo>
                  <a:lnTo>
                    <a:pt x="95" y="148"/>
                  </a:lnTo>
                  <a:lnTo>
                    <a:pt x="92" y="155"/>
                  </a:lnTo>
                  <a:lnTo>
                    <a:pt x="92" y="1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3713" y="598"/>
              <a:ext cx="33" cy="2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" y="16"/>
                </a:cxn>
                <a:cxn ang="0">
                  <a:pos x="4" y="20"/>
                </a:cxn>
                <a:cxn ang="0">
                  <a:pos x="11" y="25"/>
                </a:cxn>
                <a:cxn ang="0">
                  <a:pos x="11" y="25"/>
                </a:cxn>
                <a:cxn ang="0">
                  <a:pos x="18" y="27"/>
                </a:cxn>
                <a:cxn ang="0">
                  <a:pos x="24" y="25"/>
                </a:cxn>
                <a:cxn ang="0">
                  <a:pos x="29" y="23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3" y="16"/>
                </a:cxn>
                <a:cxn ang="0">
                  <a:pos x="31" y="9"/>
                </a:cxn>
                <a:cxn ang="0">
                  <a:pos x="27" y="5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3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33" h="27">
                  <a:moveTo>
                    <a:pt x="0" y="7"/>
                  </a:moveTo>
                  <a:lnTo>
                    <a:pt x="0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8" y="27"/>
                  </a:lnTo>
                  <a:lnTo>
                    <a:pt x="24" y="25"/>
                  </a:lnTo>
                  <a:lnTo>
                    <a:pt x="29" y="2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3" y="16"/>
                  </a:lnTo>
                  <a:lnTo>
                    <a:pt x="31" y="9"/>
                  </a:lnTo>
                  <a:lnTo>
                    <a:pt x="27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3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DC0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3713" y="598"/>
              <a:ext cx="33" cy="25"/>
            </a:xfrm>
            <a:custGeom>
              <a:avLst/>
              <a:gdLst/>
              <a:ahLst/>
              <a:cxnLst>
                <a:cxn ang="0">
                  <a:pos x="31" y="20"/>
                </a:cxn>
                <a:cxn ang="0">
                  <a:pos x="31" y="20"/>
                </a:cxn>
                <a:cxn ang="0">
                  <a:pos x="33" y="16"/>
                </a:cxn>
                <a:cxn ang="0">
                  <a:pos x="31" y="9"/>
                </a:cxn>
                <a:cxn ang="0">
                  <a:pos x="27" y="5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3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" y="16"/>
                </a:cxn>
                <a:cxn ang="0">
                  <a:pos x="6" y="20"/>
                </a:cxn>
                <a:cxn ang="0">
                  <a:pos x="11" y="25"/>
                </a:cxn>
                <a:cxn ang="0">
                  <a:pos x="11" y="25"/>
                </a:cxn>
                <a:cxn ang="0">
                  <a:pos x="18" y="25"/>
                </a:cxn>
                <a:cxn ang="0">
                  <a:pos x="24" y="25"/>
                </a:cxn>
                <a:cxn ang="0">
                  <a:pos x="29" y="23"/>
                </a:cxn>
                <a:cxn ang="0">
                  <a:pos x="31" y="20"/>
                </a:cxn>
                <a:cxn ang="0">
                  <a:pos x="31" y="20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lnTo>
                    <a:pt x="31" y="20"/>
                  </a:lnTo>
                  <a:lnTo>
                    <a:pt x="33" y="16"/>
                  </a:lnTo>
                  <a:lnTo>
                    <a:pt x="31" y="9"/>
                  </a:lnTo>
                  <a:lnTo>
                    <a:pt x="27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3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24" y="25"/>
                  </a:lnTo>
                  <a:lnTo>
                    <a:pt x="29" y="23"/>
                  </a:lnTo>
                  <a:lnTo>
                    <a:pt x="31" y="20"/>
                  </a:lnTo>
                  <a:lnTo>
                    <a:pt x="31" y="20"/>
                  </a:lnTo>
                  <a:close/>
                </a:path>
              </a:pathLst>
            </a:custGeom>
            <a:solidFill>
              <a:srgbClr val="FDBF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3713" y="598"/>
              <a:ext cx="31" cy="25"/>
            </a:xfrm>
            <a:custGeom>
              <a:avLst/>
              <a:gdLst/>
              <a:ahLst/>
              <a:cxnLst>
                <a:cxn ang="0">
                  <a:pos x="31" y="20"/>
                </a:cxn>
                <a:cxn ang="0">
                  <a:pos x="31" y="20"/>
                </a:cxn>
                <a:cxn ang="0">
                  <a:pos x="31" y="16"/>
                </a:cxn>
                <a:cxn ang="0">
                  <a:pos x="31" y="9"/>
                </a:cxn>
                <a:cxn ang="0">
                  <a:pos x="27" y="7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" y="16"/>
                </a:cxn>
                <a:cxn ang="0">
                  <a:pos x="6" y="20"/>
                </a:cxn>
                <a:cxn ang="0">
                  <a:pos x="11" y="25"/>
                </a:cxn>
                <a:cxn ang="0">
                  <a:pos x="11" y="25"/>
                </a:cxn>
                <a:cxn ang="0">
                  <a:pos x="18" y="25"/>
                </a:cxn>
                <a:cxn ang="0">
                  <a:pos x="24" y="25"/>
                </a:cxn>
                <a:cxn ang="0">
                  <a:pos x="29" y="23"/>
                </a:cxn>
                <a:cxn ang="0">
                  <a:pos x="31" y="20"/>
                </a:cxn>
                <a:cxn ang="0">
                  <a:pos x="31" y="20"/>
                </a:cxn>
              </a:cxnLst>
              <a:rect l="0" t="0" r="r" b="b"/>
              <a:pathLst>
                <a:path w="31" h="25">
                  <a:moveTo>
                    <a:pt x="31" y="20"/>
                  </a:moveTo>
                  <a:lnTo>
                    <a:pt x="31" y="20"/>
                  </a:lnTo>
                  <a:lnTo>
                    <a:pt x="31" y="16"/>
                  </a:lnTo>
                  <a:lnTo>
                    <a:pt x="31" y="9"/>
                  </a:lnTo>
                  <a:lnTo>
                    <a:pt x="27" y="7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24" y="25"/>
                  </a:lnTo>
                  <a:lnTo>
                    <a:pt x="29" y="23"/>
                  </a:lnTo>
                  <a:lnTo>
                    <a:pt x="31" y="20"/>
                  </a:lnTo>
                  <a:lnTo>
                    <a:pt x="31" y="20"/>
                  </a:lnTo>
                  <a:close/>
                </a:path>
              </a:pathLst>
            </a:custGeom>
            <a:solidFill>
              <a:srgbClr val="FDBE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3713" y="598"/>
              <a:ext cx="31" cy="25"/>
            </a:xfrm>
            <a:custGeom>
              <a:avLst/>
              <a:gdLst/>
              <a:ahLst/>
              <a:cxnLst>
                <a:cxn ang="0">
                  <a:pos x="31" y="20"/>
                </a:cxn>
                <a:cxn ang="0">
                  <a:pos x="31" y="20"/>
                </a:cxn>
                <a:cxn ang="0">
                  <a:pos x="31" y="16"/>
                </a:cxn>
                <a:cxn ang="0">
                  <a:pos x="29" y="9"/>
                </a:cxn>
                <a:cxn ang="0">
                  <a:pos x="27" y="7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3" y="0"/>
                </a:cxn>
                <a:cxn ang="0">
                  <a:pos x="9" y="2"/>
                </a:cxn>
                <a:cxn ang="0">
                  <a:pos x="2" y="2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" y="16"/>
                </a:cxn>
                <a:cxn ang="0">
                  <a:pos x="6" y="20"/>
                </a:cxn>
                <a:cxn ang="0">
                  <a:pos x="11" y="25"/>
                </a:cxn>
                <a:cxn ang="0">
                  <a:pos x="11" y="25"/>
                </a:cxn>
                <a:cxn ang="0">
                  <a:pos x="18" y="25"/>
                </a:cxn>
                <a:cxn ang="0">
                  <a:pos x="24" y="25"/>
                </a:cxn>
                <a:cxn ang="0">
                  <a:pos x="29" y="23"/>
                </a:cxn>
                <a:cxn ang="0">
                  <a:pos x="31" y="20"/>
                </a:cxn>
                <a:cxn ang="0">
                  <a:pos x="31" y="20"/>
                </a:cxn>
              </a:cxnLst>
              <a:rect l="0" t="0" r="r" b="b"/>
              <a:pathLst>
                <a:path w="31" h="25">
                  <a:moveTo>
                    <a:pt x="31" y="20"/>
                  </a:moveTo>
                  <a:lnTo>
                    <a:pt x="31" y="20"/>
                  </a:lnTo>
                  <a:lnTo>
                    <a:pt x="31" y="16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3" y="0"/>
                  </a:lnTo>
                  <a:lnTo>
                    <a:pt x="9" y="2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24" y="25"/>
                  </a:lnTo>
                  <a:lnTo>
                    <a:pt x="29" y="23"/>
                  </a:lnTo>
                  <a:lnTo>
                    <a:pt x="31" y="20"/>
                  </a:lnTo>
                  <a:lnTo>
                    <a:pt x="31" y="20"/>
                  </a:lnTo>
                  <a:close/>
                </a:path>
              </a:pathLst>
            </a:custGeom>
            <a:solidFill>
              <a:srgbClr val="FDBD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3713" y="598"/>
              <a:ext cx="31" cy="25"/>
            </a:xfrm>
            <a:custGeom>
              <a:avLst/>
              <a:gdLst/>
              <a:ahLst/>
              <a:cxnLst>
                <a:cxn ang="0">
                  <a:pos x="31" y="20"/>
                </a:cxn>
                <a:cxn ang="0">
                  <a:pos x="31" y="20"/>
                </a:cxn>
                <a:cxn ang="0">
                  <a:pos x="31" y="16"/>
                </a:cxn>
                <a:cxn ang="0">
                  <a:pos x="29" y="11"/>
                </a:cxn>
                <a:cxn ang="0">
                  <a:pos x="27" y="7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3" y="0"/>
                </a:cxn>
                <a:cxn ang="0">
                  <a:pos x="9" y="2"/>
                </a:cxn>
                <a:cxn ang="0">
                  <a:pos x="4" y="2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2" y="16"/>
                </a:cxn>
                <a:cxn ang="0">
                  <a:pos x="6" y="20"/>
                </a:cxn>
                <a:cxn ang="0">
                  <a:pos x="11" y="25"/>
                </a:cxn>
                <a:cxn ang="0">
                  <a:pos x="11" y="25"/>
                </a:cxn>
                <a:cxn ang="0">
                  <a:pos x="18" y="25"/>
                </a:cxn>
                <a:cxn ang="0">
                  <a:pos x="24" y="25"/>
                </a:cxn>
                <a:cxn ang="0">
                  <a:pos x="29" y="23"/>
                </a:cxn>
                <a:cxn ang="0">
                  <a:pos x="31" y="20"/>
                </a:cxn>
                <a:cxn ang="0">
                  <a:pos x="31" y="20"/>
                </a:cxn>
              </a:cxnLst>
              <a:rect l="0" t="0" r="r" b="b"/>
              <a:pathLst>
                <a:path w="31" h="25">
                  <a:moveTo>
                    <a:pt x="31" y="20"/>
                  </a:moveTo>
                  <a:lnTo>
                    <a:pt x="31" y="20"/>
                  </a:lnTo>
                  <a:lnTo>
                    <a:pt x="31" y="16"/>
                  </a:lnTo>
                  <a:lnTo>
                    <a:pt x="29" y="11"/>
                  </a:lnTo>
                  <a:lnTo>
                    <a:pt x="27" y="7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3" y="0"/>
                  </a:lnTo>
                  <a:lnTo>
                    <a:pt x="9" y="2"/>
                  </a:lnTo>
                  <a:lnTo>
                    <a:pt x="4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24" y="25"/>
                  </a:lnTo>
                  <a:lnTo>
                    <a:pt x="29" y="23"/>
                  </a:lnTo>
                  <a:lnTo>
                    <a:pt x="31" y="20"/>
                  </a:lnTo>
                  <a:lnTo>
                    <a:pt x="31" y="20"/>
                  </a:lnTo>
                  <a:close/>
                </a:path>
              </a:pathLst>
            </a:custGeom>
            <a:solidFill>
              <a:srgbClr val="FDBC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3713" y="600"/>
              <a:ext cx="31" cy="23"/>
            </a:xfrm>
            <a:custGeom>
              <a:avLst/>
              <a:gdLst/>
              <a:ahLst/>
              <a:cxnLst>
                <a:cxn ang="0">
                  <a:pos x="31" y="18"/>
                </a:cxn>
                <a:cxn ang="0">
                  <a:pos x="31" y="18"/>
                </a:cxn>
                <a:cxn ang="0">
                  <a:pos x="31" y="14"/>
                </a:cxn>
                <a:cxn ang="0">
                  <a:pos x="29" y="9"/>
                </a:cxn>
                <a:cxn ang="0">
                  <a:pos x="27" y="5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4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6" y="18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8" y="23"/>
                </a:cxn>
                <a:cxn ang="0">
                  <a:pos x="24" y="23"/>
                </a:cxn>
                <a:cxn ang="0">
                  <a:pos x="29" y="21"/>
                </a:cxn>
                <a:cxn ang="0">
                  <a:pos x="31" y="18"/>
                </a:cxn>
                <a:cxn ang="0">
                  <a:pos x="31" y="18"/>
                </a:cxn>
              </a:cxnLst>
              <a:rect l="0" t="0" r="r" b="b"/>
              <a:pathLst>
                <a:path w="31" h="23"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8" y="23"/>
                  </a:lnTo>
                  <a:lnTo>
                    <a:pt x="24" y="23"/>
                  </a:lnTo>
                  <a:lnTo>
                    <a:pt x="29" y="21"/>
                  </a:lnTo>
                  <a:lnTo>
                    <a:pt x="31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FDBB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3713" y="600"/>
              <a:ext cx="31" cy="23"/>
            </a:xfrm>
            <a:custGeom>
              <a:avLst/>
              <a:gdLst/>
              <a:ahLst/>
              <a:cxnLst>
                <a:cxn ang="0">
                  <a:pos x="31" y="18"/>
                </a:cxn>
                <a:cxn ang="0">
                  <a:pos x="31" y="18"/>
                </a:cxn>
                <a:cxn ang="0">
                  <a:pos x="31" y="14"/>
                </a:cxn>
                <a:cxn ang="0">
                  <a:pos x="29" y="9"/>
                </a:cxn>
                <a:cxn ang="0">
                  <a:pos x="24" y="5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4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6" y="18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8" y="23"/>
                </a:cxn>
                <a:cxn ang="0">
                  <a:pos x="24" y="23"/>
                </a:cxn>
                <a:cxn ang="0">
                  <a:pos x="29" y="21"/>
                </a:cxn>
                <a:cxn ang="0">
                  <a:pos x="31" y="18"/>
                </a:cxn>
                <a:cxn ang="0">
                  <a:pos x="31" y="18"/>
                </a:cxn>
              </a:cxnLst>
              <a:rect l="0" t="0" r="r" b="b"/>
              <a:pathLst>
                <a:path w="31" h="23"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9"/>
                  </a:lnTo>
                  <a:lnTo>
                    <a:pt x="24" y="5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8" y="23"/>
                  </a:lnTo>
                  <a:lnTo>
                    <a:pt x="24" y="23"/>
                  </a:lnTo>
                  <a:lnTo>
                    <a:pt x="29" y="21"/>
                  </a:lnTo>
                  <a:lnTo>
                    <a:pt x="31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FCBA9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3713" y="600"/>
              <a:ext cx="31" cy="23"/>
            </a:xfrm>
            <a:custGeom>
              <a:avLst/>
              <a:gdLst/>
              <a:ahLst/>
              <a:cxnLst>
                <a:cxn ang="0">
                  <a:pos x="31" y="18"/>
                </a:cxn>
                <a:cxn ang="0">
                  <a:pos x="31" y="18"/>
                </a:cxn>
                <a:cxn ang="0">
                  <a:pos x="31" y="14"/>
                </a:cxn>
                <a:cxn ang="0">
                  <a:pos x="29" y="9"/>
                </a:cxn>
                <a:cxn ang="0">
                  <a:pos x="24" y="5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4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6" y="18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8" y="23"/>
                </a:cxn>
                <a:cxn ang="0">
                  <a:pos x="24" y="23"/>
                </a:cxn>
                <a:cxn ang="0">
                  <a:pos x="29" y="21"/>
                </a:cxn>
                <a:cxn ang="0">
                  <a:pos x="31" y="18"/>
                </a:cxn>
                <a:cxn ang="0">
                  <a:pos x="31" y="18"/>
                </a:cxn>
              </a:cxnLst>
              <a:rect l="0" t="0" r="r" b="b"/>
              <a:pathLst>
                <a:path w="31" h="23">
                  <a:moveTo>
                    <a:pt x="31" y="18"/>
                  </a:moveTo>
                  <a:lnTo>
                    <a:pt x="31" y="18"/>
                  </a:lnTo>
                  <a:lnTo>
                    <a:pt x="31" y="14"/>
                  </a:lnTo>
                  <a:lnTo>
                    <a:pt x="29" y="9"/>
                  </a:lnTo>
                  <a:lnTo>
                    <a:pt x="24" y="5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4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6" y="18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8" y="23"/>
                  </a:lnTo>
                  <a:lnTo>
                    <a:pt x="24" y="23"/>
                  </a:lnTo>
                  <a:lnTo>
                    <a:pt x="29" y="21"/>
                  </a:lnTo>
                  <a:lnTo>
                    <a:pt x="31" y="18"/>
                  </a:lnTo>
                  <a:lnTo>
                    <a:pt x="31" y="18"/>
                  </a:lnTo>
                  <a:close/>
                </a:path>
              </a:pathLst>
            </a:custGeom>
            <a:solidFill>
              <a:srgbClr val="FCB99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3715" y="600"/>
              <a:ext cx="29" cy="23"/>
            </a:xfrm>
            <a:custGeom>
              <a:avLst/>
              <a:gdLst/>
              <a:ahLst/>
              <a:cxnLst>
                <a:cxn ang="0">
                  <a:pos x="29" y="16"/>
                </a:cxn>
                <a:cxn ang="0">
                  <a:pos x="29" y="16"/>
                </a:cxn>
                <a:cxn ang="0">
                  <a:pos x="29" y="14"/>
                </a:cxn>
                <a:cxn ang="0">
                  <a:pos x="27" y="9"/>
                </a:cxn>
                <a:cxn ang="0">
                  <a:pos x="22" y="5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4" y="18"/>
                </a:cxn>
                <a:cxn ang="0">
                  <a:pos x="9" y="21"/>
                </a:cxn>
                <a:cxn ang="0">
                  <a:pos x="9" y="21"/>
                </a:cxn>
                <a:cxn ang="0">
                  <a:pos x="16" y="23"/>
                </a:cxn>
                <a:cxn ang="0">
                  <a:pos x="22" y="23"/>
                </a:cxn>
                <a:cxn ang="0">
                  <a:pos x="25" y="21"/>
                </a:cxn>
                <a:cxn ang="0">
                  <a:pos x="29" y="16"/>
                </a:cxn>
                <a:cxn ang="0">
                  <a:pos x="29" y="16"/>
                </a:cxn>
              </a:cxnLst>
              <a:rect l="0" t="0" r="r" b="b"/>
              <a:pathLst>
                <a:path w="29" h="23">
                  <a:moveTo>
                    <a:pt x="29" y="16"/>
                  </a:moveTo>
                  <a:lnTo>
                    <a:pt x="29" y="16"/>
                  </a:lnTo>
                  <a:lnTo>
                    <a:pt x="29" y="14"/>
                  </a:lnTo>
                  <a:lnTo>
                    <a:pt x="27" y="9"/>
                  </a:lnTo>
                  <a:lnTo>
                    <a:pt x="22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6" y="23"/>
                  </a:lnTo>
                  <a:lnTo>
                    <a:pt x="22" y="23"/>
                  </a:lnTo>
                  <a:lnTo>
                    <a:pt x="25" y="21"/>
                  </a:lnTo>
                  <a:lnTo>
                    <a:pt x="29" y="16"/>
                  </a:lnTo>
                  <a:lnTo>
                    <a:pt x="29" y="16"/>
                  </a:lnTo>
                  <a:close/>
                </a:path>
              </a:pathLst>
            </a:custGeom>
            <a:solidFill>
              <a:srgbClr val="FCB8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3715" y="600"/>
              <a:ext cx="29" cy="23"/>
            </a:xfrm>
            <a:custGeom>
              <a:avLst/>
              <a:gdLst/>
              <a:ahLst/>
              <a:cxnLst>
                <a:cxn ang="0">
                  <a:pos x="29" y="16"/>
                </a:cxn>
                <a:cxn ang="0">
                  <a:pos x="29" y="16"/>
                </a:cxn>
                <a:cxn ang="0">
                  <a:pos x="29" y="14"/>
                </a:cxn>
                <a:cxn ang="0">
                  <a:pos x="27" y="9"/>
                </a:cxn>
                <a:cxn ang="0">
                  <a:pos x="22" y="5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4" y="18"/>
                </a:cxn>
                <a:cxn ang="0">
                  <a:pos x="9" y="21"/>
                </a:cxn>
                <a:cxn ang="0">
                  <a:pos x="9" y="21"/>
                </a:cxn>
                <a:cxn ang="0">
                  <a:pos x="16" y="23"/>
                </a:cxn>
                <a:cxn ang="0">
                  <a:pos x="20" y="23"/>
                </a:cxn>
                <a:cxn ang="0">
                  <a:pos x="25" y="21"/>
                </a:cxn>
                <a:cxn ang="0">
                  <a:pos x="29" y="16"/>
                </a:cxn>
                <a:cxn ang="0">
                  <a:pos x="29" y="16"/>
                </a:cxn>
              </a:cxnLst>
              <a:rect l="0" t="0" r="r" b="b"/>
              <a:pathLst>
                <a:path w="29" h="23">
                  <a:moveTo>
                    <a:pt x="29" y="16"/>
                  </a:moveTo>
                  <a:lnTo>
                    <a:pt x="29" y="16"/>
                  </a:lnTo>
                  <a:lnTo>
                    <a:pt x="29" y="14"/>
                  </a:lnTo>
                  <a:lnTo>
                    <a:pt x="27" y="9"/>
                  </a:lnTo>
                  <a:lnTo>
                    <a:pt x="22" y="5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6" y="23"/>
                  </a:lnTo>
                  <a:lnTo>
                    <a:pt x="20" y="23"/>
                  </a:lnTo>
                  <a:lnTo>
                    <a:pt x="25" y="21"/>
                  </a:lnTo>
                  <a:lnTo>
                    <a:pt x="29" y="16"/>
                  </a:lnTo>
                  <a:lnTo>
                    <a:pt x="29" y="16"/>
                  </a:lnTo>
                  <a:close/>
                </a:path>
              </a:pathLst>
            </a:custGeom>
            <a:solidFill>
              <a:srgbClr val="FCB8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3715" y="600"/>
              <a:ext cx="29" cy="23"/>
            </a:xfrm>
            <a:custGeom>
              <a:avLst/>
              <a:gdLst/>
              <a:ahLst/>
              <a:cxnLst>
                <a:cxn ang="0">
                  <a:pos x="27" y="16"/>
                </a:cxn>
                <a:cxn ang="0">
                  <a:pos x="27" y="16"/>
                </a:cxn>
                <a:cxn ang="0">
                  <a:pos x="29" y="14"/>
                </a:cxn>
                <a:cxn ang="0">
                  <a:pos x="27" y="9"/>
                </a:cxn>
                <a:cxn ang="0">
                  <a:pos x="22" y="5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4" y="18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6" y="23"/>
                </a:cxn>
                <a:cxn ang="0">
                  <a:pos x="20" y="23"/>
                </a:cxn>
                <a:cxn ang="0">
                  <a:pos x="25" y="21"/>
                </a:cxn>
                <a:cxn ang="0">
                  <a:pos x="27" y="16"/>
                </a:cxn>
                <a:cxn ang="0">
                  <a:pos x="27" y="16"/>
                </a:cxn>
              </a:cxnLst>
              <a:rect l="0" t="0" r="r" b="b"/>
              <a:pathLst>
                <a:path w="29" h="23">
                  <a:moveTo>
                    <a:pt x="27" y="16"/>
                  </a:moveTo>
                  <a:lnTo>
                    <a:pt x="27" y="16"/>
                  </a:lnTo>
                  <a:lnTo>
                    <a:pt x="29" y="14"/>
                  </a:lnTo>
                  <a:lnTo>
                    <a:pt x="27" y="9"/>
                  </a:lnTo>
                  <a:lnTo>
                    <a:pt x="22" y="5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6" y="23"/>
                  </a:lnTo>
                  <a:lnTo>
                    <a:pt x="20" y="23"/>
                  </a:lnTo>
                  <a:lnTo>
                    <a:pt x="25" y="21"/>
                  </a:lnTo>
                  <a:lnTo>
                    <a:pt x="27" y="16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CB7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3715" y="600"/>
              <a:ext cx="27" cy="23"/>
            </a:xfrm>
            <a:custGeom>
              <a:avLst/>
              <a:gdLst/>
              <a:ahLst/>
              <a:cxnLst>
                <a:cxn ang="0">
                  <a:pos x="27" y="16"/>
                </a:cxn>
                <a:cxn ang="0">
                  <a:pos x="27" y="16"/>
                </a:cxn>
                <a:cxn ang="0">
                  <a:pos x="27" y="14"/>
                </a:cxn>
                <a:cxn ang="0">
                  <a:pos x="27" y="9"/>
                </a:cxn>
                <a:cxn ang="0">
                  <a:pos x="22" y="5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4" y="18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6" y="23"/>
                </a:cxn>
                <a:cxn ang="0">
                  <a:pos x="20" y="23"/>
                </a:cxn>
                <a:cxn ang="0">
                  <a:pos x="25" y="21"/>
                </a:cxn>
                <a:cxn ang="0">
                  <a:pos x="27" y="16"/>
                </a:cxn>
                <a:cxn ang="0">
                  <a:pos x="27" y="16"/>
                </a:cxn>
              </a:cxnLst>
              <a:rect l="0" t="0" r="r" b="b"/>
              <a:pathLst>
                <a:path w="27" h="23">
                  <a:moveTo>
                    <a:pt x="27" y="16"/>
                  </a:moveTo>
                  <a:lnTo>
                    <a:pt x="27" y="16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22" y="5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6" y="23"/>
                  </a:lnTo>
                  <a:lnTo>
                    <a:pt x="20" y="23"/>
                  </a:lnTo>
                  <a:lnTo>
                    <a:pt x="25" y="21"/>
                  </a:lnTo>
                  <a:lnTo>
                    <a:pt x="27" y="16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CB6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3715" y="600"/>
              <a:ext cx="27" cy="23"/>
            </a:xfrm>
            <a:custGeom>
              <a:avLst/>
              <a:gdLst/>
              <a:ahLst/>
              <a:cxnLst>
                <a:cxn ang="0">
                  <a:pos x="27" y="16"/>
                </a:cxn>
                <a:cxn ang="0">
                  <a:pos x="27" y="16"/>
                </a:cxn>
                <a:cxn ang="0">
                  <a:pos x="27" y="14"/>
                </a:cxn>
                <a:cxn ang="0">
                  <a:pos x="27" y="9"/>
                </a:cxn>
                <a:cxn ang="0">
                  <a:pos x="22" y="5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4" y="18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6" y="23"/>
                </a:cxn>
                <a:cxn ang="0">
                  <a:pos x="20" y="21"/>
                </a:cxn>
                <a:cxn ang="0">
                  <a:pos x="25" y="21"/>
                </a:cxn>
                <a:cxn ang="0">
                  <a:pos x="27" y="16"/>
                </a:cxn>
                <a:cxn ang="0">
                  <a:pos x="27" y="16"/>
                </a:cxn>
              </a:cxnLst>
              <a:rect l="0" t="0" r="r" b="b"/>
              <a:pathLst>
                <a:path w="27" h="23">
                  <a:moveTo>
                    <a:pt x="27" y="16"/>
                  </a:moveTo>
                  <a:lnTo>
                    <a:pt x="27" y="16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22" y="5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6" y="23"/>
                  </a:lnTo>
                  <a:lnTo>
                    <a:pt x="20" y="21"/>
                  </a:lnTo>
                  <a:lnTo>
                    <a:pt x="25" y="21"/>
                  </a:lnTo>
                  <a:lnTo>
                    <a:pt x="27" y="16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CB5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3715" y="600"/>
              <a:ext cx="27" cy="21"/>
            </a:xfrm>
            <a:custGeom>
              <a:avLst/>
              <a:gdLst/>
              <a:ahLst/>
              <a:cxnLst>
                <a:cxn ang="0">
                  <a:pos x="27" y="16"/>
                </a:cxn>
                <a:cxn ang="0">
                  <a:pos x="27" y="16"/>
                </a:cxn>
                <a:cxn ang="0">
                  <a:pos x="27" y="14"/>
                </a:cxn>
                <a:cxn ang="0">
                  <a:pos x="25" y="9"/>
                </a:cxn>
                <a:cxn ang="0">
                  <a:pos x="22" y="5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4" y="18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6" y="21"/>
                </a:cxn>
                <a:cxn ang="0">
                  <a:pos x="20" y="21"/>
                </a:cxn>
                <a:cxn ang="0">
                  <a:pos x="25" y="21"/>
                </a:cxn>
                <a:cxn ang="0">
                  <a:pos x="27" y="16"/>
                </a:cxn>
                <a:cxn ang="0">
                  <a:pos x="27" y="16"/>
                </a:cxn>
              </a:cxnLst>
              <a:rect l="0" t="0" r="r" b="b"/>
              <a:pathLst>
                <a:path w="27" h="21">
                  <a:moveTo>
                    <a:pt x="27" y="16"/>
                  </a:moveTo>
                  <a:lnTo>
                    <a:pt x="27" y="16"/>
                  </a:lnTo>
                  <a:lnTo>
                    <a:pt x="27" y="14"/>
                  </a:lnTo>
                  <a:lnTo>
                    <a:pt x="25" y="9"/>
                  </a:lnTo>
                  <a:lnTo>
                    <a:pt x="22" y="5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5" y="21"/>
                  </a:lnTo>
                  <a:lnTo>
                    <a:pt x="27" y="16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CB4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3715" y="600"/>
              <a:ext cx="27" cy="21"/>
            </a:xfrm>
            <a:custGeom>
              <a:avLst/>
              <a:gdLst/>
              <a:ahLst/>
              <a:cxnLst>
                <a:cxn ang="0">
                  <a:pos x="27" y="16"/>
                </a:cxn>
                <a:cxn ang="0">
                  <a:pos x="27" y="16"/>
                </a:cxn>
                <a:cxn ang="0">
                  <a:pos x="27" y="14"/>
                </a:cxn>
                <a:cxn ang="0">
                  <a:pos x="25" y="9"/>
                </a:cxn>
                <a:cxn ang="0">
                  <a:pos x="22" y="5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7" y="16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6" y="21"/>
                </a:cxn>
                <a:cxn ang="0">
                  <a:pos x="20" y="21"/>
                </a:cxn>
                <a:cxn ang="0">
                  <a:pos x="25" y="21"/>
                </a:cxn>
                <a:cxn ang="0">
                  <a:pos x="27" y="16"/>
                </a:cxn>
                <a:cxn ang="0">
                  <a:pos x="27" y="16"/>
                </a:cxn>
              </a:cxnLst>
              <a:rect l="0" t="0" r="r" b="b"/>
              <a:pathLst>
                <a:path w="27" h="21">
                  <a:moveTo>
                    <a:pt x="27" y="16"/>
                  </a:moveTo>
                  <a:lnTo>
                    <a:pt x="27" y="16"/>
                  </a:lnTo>
                  <a:lnTo>
                    <a:pt x="27" y="14"/>
                  </a:lnTo>
                  <a:lnTo>
                    <a:pt x="25" y="9"/>
                  </a:lnTo>
                  <a:lnTo>
                    <a:pt x="22" y="5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7" y="16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5" y="21"/>
                  </a:lnTo>
                  <a:lnTo>
                    <a:pt x="27" y="16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CB3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3715" y="600"/>
              <a:ext cx="27" cy="21"/>
            </a:xfrm>
            <a:custGeom>
              <a:avLst/>
              <a:gdLst/>
              <a:ahLst/>
              <a:cxnLst>
                <a:cxn ang="0">
                  <a:pos x="27" y="16"/>
                </a:cxn>
                <a:cxn ang="0">
                  <a:pos x="27" y="16"/>
                </a:cxn>
                <a:cxn ang="0">
                  <a:pos x="27" y="14"/>
                </a:cxn>
                <a:cxn ang="0">
                  <a:pos x="25" y="9"/>
                </a:cxn>
                <a:cxn ang="0">
                  <a:pos x="22" y="5"/>
                </a:cxn>
                <a:cxn ang="0">
                  <a:pos x="18" y="3"/>
                </a:cxn>
                <a:cxn ang="0">
                  <a:pos x="18" y="3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14"/>
                </a:cxn>
                <a:cxn ang="0">
                  <a:pos x="7" y="16"/>
                </a:cxn>
                <a:cxn ang="0">
                  <a:pos x="11" y="21"/>
                </a:cxn>
                <a:cxn ang="0">
                  <a:pos x="11" y="21"/>
                </a:cxn>
                <a:cxn ang="0">
                  <a:pos x="16" y="21"/>
                </a:cxn>
                <a:cxn ang="0">
                  <a:pos x="20" y="21"/>
                </a:cxn>
                <a:cxn ang="0">
                  <a:pos x="25" y="18"/>
                </a:cxn>
                <a:cxn ang="0">
                  <a:pos x="27" y="16"/>
                </a:cxn>
                <a:cxn ang="0">
                  <a:pos x="27" y="16"/>
                </a:cxn>
              </a:cxnLst>
              <a:rect l="0" t="0" r="r" b="b"/>
              <a:pathLst>
                <a:path w="27" h="21">
                  <a:moveTo>
                    <a:pt x="27" y="16"/>
                  </a:moveTo>
                  <a:lnTo>
                    <a:pt x="27" y="16"/>
                  </a:lnTo>
                  <a:lnTo>
                    <a:pt x="27" y="14"/>
                  </a:lnTo>
                  <a:lnTo>
                    <a:pt x="25" y="9"/>
                  </a:lnTo>
                  <a:lnTo>
                    <a:pt x="22" y="5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14"/>
                  </a:lnTo>
                  <a:lnTo>
                    <a:pt x="7" y="16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6" y="21"/>
                  </a:lnTo>
                  <a:lnTo>
                    <a:pt x="20" y="21"/>
                  </a:lnTo>
                  <a:lnTo>
                    <a:pt x="25" y="18"/>
                  </a:lnTo>
                  <a:lnTo>
                    <a:pt x="27" y="16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CB2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3715" y="603"/>
              <a:ext cx="27" cy="18"/>
            </a:xfrm>
            <a:custGeom>
              <a:avLst/>
              <a:gdLst/>
              <a:ahLst/>
              <a:cxnLst>
                <a:cxn ang="0">
                  <a:pos x="27" y="13"/>
                </a:cxn>
                <a:cxn ang="0">
                  <a:pos x="27" y="13"/>
                </a:cxn>
                <a:cxn ang="0">
                  <a:pos x="27" y="11"/>
                </a:cxn>
                <a:cxn ang="0">
                  <a:pos x="25" y="6"/>
                </a:cxn>
                <a:cxn ang="0">
                  <a:pos x="22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11"/>
                </a:cxn>
                <a:cxn ang="0">
                  <a:pos x="7" y="13"/>
                </a:cxn>
                <a:cxn ang="0">
                  <a:pos x="11" y="18"/>
                </a:cxn>
                <a:cxn ang="0">
                  <a:pos x="11" y="18"/>
                </a:cxn>
                <a:cxn ang="0">
                  <a:pos x="16" y="18"/>
                </a:cxn>
                <a:cxn ang="0">
                  <a:pos x="20" y="18"/>
                </a:cxn>
                <a:cxn ang="0">
                  <a:pos x="25" y="15"/>
                </a:cxn>
                <a:cxn ang="0">
                  <a:pos x="27" y="13"/>
                </a:cxn>
                <a:cxn ang="0">
                  <a:pos x="27" y="13"/>
                </a:cxn>
              </a:cxnLst>
              <a:rect l="0" t="0" r="r" b="b"/>
              <a:pathLst>
                <a:path w="27" h="18">
                  <a:moveTo>
                    <a:pt x="27" y="13"/>
                  </a:moveTo>
                  <a:lnTo>
                    <a:pt x="27" y="13"/>
                  </a:lnTo>
                  <a:lnTo>
                    <a:pt x="27" y="11"/>
                  </a:lnTo>
                  <a:lnTo>
                    <a:pt x="25" y="6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11"/>
                  </a:lnTo>
                  <a:lnTo>
                    <a:pt x="7" y="13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5" y="15"/>
                  </a:lnTo>
                  <a:lnTo>
                    <a:pt x="27" y="13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FCB1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3717" y="603"/>
              <a:ext cx="25" cy="18"/>
            </a:xfrm>
            <a:custGeom>
              <a:avLst/>
              <a:gdLst/>
              <a:ahLst/>
              <a:cxnLst>
                <a:cxn ang="0">
                  <a:pos x="25" y="13"/>
                </a:cxn>
                <a:cxn ang="0">
                  <a:pos x="25" y="13"/>
                </a:cxn>
                <a:cxn ang="0">
                  <a:pos x="25" y="11"/>
                </a:cxn>
                <a:cxn ang="0">
                  <a:pos x="23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5" y="13"/>
                </a:cxn>
                <a:cxn ang="0">
                  <a:pos x="9" y="15"/>
                </a:cxn>
                <a:cxn ang="0">
                  <a:pos x="9" y="15"/>
                </a:cxn>
                <a:cxn ang="0">
                  <a:pos x="14" y="18"/>
                </a:cxn>
                <a:cxn ang="0">
                  <a:pos x="18" y="18"/>
                </a:cxn>
                <a:cxn ang="0">
                  <a:pos x="23" y="15"/>
                </a:cxn>
                <a:cxn ang="0">
                  <a:pos x="25" y="13"/>
                </a:cxn>
                <a:cxn ang="0">
                  <a:pos x="25" y="13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lnTo>
                    <a:pt x="25" y="13"/>
                  </a:lnTo>
                  <a:lnTo>
                    <a:pt x="25" y="11"/>
                  </a:lnTo>
                  <a:lnTo>
                    <a:pt x="23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5" y="13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FCB0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3717" y="603"/>
              <a:ext cx="25" cy="18"/>
            </a:xfrm>
            <a:custGeom>
              <a:avLst/>
              <a:gdLst/>
              <a:ahLst/>
              <a:cxnLst>
                <a:cxn ang="0">
                  <a:pos x="25" y="13"/>
                </a:cxn>
                <a:cxn ang="0">
                  <a:pos x="25" y="13"/>
                </a:cxn>
                <a:cxn ang="0">
                  <a:pos x="25" y="11"/>
                </a:cxn>
                <a:cxn ang="0">
                  <a:pos x="23" y="6"/>
                </a:cxn>
                <a:cxn ang="0">
                  <a:pos x="20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5" y="13"/>
                </a:cxn>
                <a:cxn ang="0">
                  <a:pos x="9" y="15"/>
                </a:cxn>
                <a:cxn ang="0">
                  <a:pos x="9" y="15"/>
                </a:cxn>
                <a:cxn ang="0">
                  <a:pos x="14" y="18"/>
                </a:cxn>
                <a:cxn ang="0">
                  <a:pos x="18" y="18"/>
                </a:cxn>
                <a:cxn ang="0">
                  <a:pos x="23" y="15"/>
                </a:cxn>
                <a:cxn ang="0">
                  <a:pos x="25" y="13"/>
                </a:cxn>
                <a:cxn ang="0">
                  <a:pos x="25" y="13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lnTo>
                    <a:pt x="25" y="13"/>
                  </a:lnTo>
                  <a:lnTo>
                    <a:pt x="25" y="11"/>
                  </a:lnTo>
                  <a:lnTo>
                    <a:pt x="23" y="6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5" y="13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solidFill>
              <a:srgbClr val="FCAF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3717" y="603"/>
              <a:ext cx="25" cy="1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23" y="13"/>
                </a:cxn>
                <a:cxn ang="0">
                  <a:pos x="25" y="11"/>
                </a:cxn>
                <a:cxn ang="0">
                  <a:pos x="23" y="6"/>
                </a:cxn>
                <a:cxn ang="0">
                  <a:pos x="18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5" y="13"/>
                </a:cxn>
                <a:cxn ang="0">
                  <a:pos x="9" y="15"/>
                </a:cxn>
                <a:cxn ang="0">
                  <a:pos x="9" y="15"/>
                </a:cxn>
                <a:cxn ang="0">
                  <a:pos x="14" y="18"/>
                </a:cxn>
                <a:cxn ang="0">
                  <a:pos x="18" y="18"/>
                </a:cxn>
                <a:cxn ang="0">
                  <a:pos x="23" y="15"/>
                </a:cxn>
                <a:cxn ang="0">
                  <a:pos x="23" y="13"/>
                </a:cxn>
                <a:cxn ang="0">
                  <a:pos x="23" y="13"/>
                </a:cxn>
              </a:cxnLst>
              <a:rect l="0" t="0" r="r" b="b"/>
              <a:pathLst>
                <a:path w="25" h="18">
                  <a:moveTo>
                    <a:pt x="23" y="13"/>
                  </a:moveTo>
                  <a:lnTo>
                    <a:pt x="23" y="13"/>
                  </a:lnTo>
                  <a:lnTo>
                    <a:pt x="25" y="11"/>
                  </a:lnTo>
                  <a:lnTo>
                    <a:pt x="23" y="6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5" y="13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solidFill>
              <a:srgbClr val="FCAE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3717" y="603"/>
              <a:ext cx="23" cy="1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3" y="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11"/>
                </a:cxn>
                <a:cxn ang="0">
                  <a:pos x="5" y="13"/>
                </a:cxn>
                <a:cxn ang="0">
                  <a:pos x="9" y="15"/>
                </a:cxn>
                <a:cxn ang="0">
                  <a:pos x="9" y="15"/>
                </a:cxn>
                <a:cxn ang="0">
                  <a:pos x="14" y="18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3"/>
                </a:cxn>
              </a:cxnLst>
              <a:rect l="0" t="0" r="r" b="b"/>
              <a:pathLst>
                <a:path w="23" h="18">
                  <a:moveTo>
                    <a:pt x="23" y="13"/>
                  </a:moveTo>
                  <a:lnTo>
                    <a:pt x="23" y="13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3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solidFill>
              <a:srgbClr val="FCAD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3717" y="603"/>
              <a:ext cx="23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11"/>
                </a:cxn>
                <a:cxn ang="0">
                  <a:pos x="9" y="15"/>
                </a:cxn>
                <a:cxn ang="0">
                  <a:pos x="9" y="15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3" y="13"/>
                </a:cxn>
                <a:cxn ang="0">
                  <a:pos x="23" y="13"/>
                </a:cxn>
                <a:cxn ang="0">
                  <a:pos x="23" y="11"/>
                </a:cxn>
                <a:cxn ang="0">
                  <a:pos x="23" y="6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3" h="18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3" y="6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CAC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3722" y="587"/>
              <a:ext cx="44" cy="7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9" y="0"/>
                </a:cxn>
                <a:cxn ang="0">
                  <a:pos x="20" y="22"/>
                </a:cxn>
                <a:cxn ang="0">
                  <a:pos x="11" y="40"/>
                </a:cxn>
                <a:cxn ang="0">
                  <a:pos x="6" y="47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0" y="54"/>
                </a:cxn>
                <a:cxn ang="0">
                  <a:pos x="0" y="58"/>
                </a:cxn>
                <a:cxn ang="0">
                  <a:pos x="0" y="63"/>
                </a:cxn>
                <a:cxn ang="0">
                  <a:pos x="4" y="67"/>
                </a:cxn>
                <a:cxn ang="0">
                  <a:pos x="11" y="70"/>
                </a:cxn>
                <a:cxn ang="0">
                  <a:pos x="20" y="70"/>
                </a:cxn>
                <a:cxn ang="0">
                  <a:pos x="29" y="65"/>
                </a:cxn>
                <a:cxn ang="0">
                  <a:pos x="44" y="56"/>
                </a:cxn>
                <a:cxn ang="0">
                  <a:pos x="44" y="56"/>
                </a:cxn>
                <a:cxn ang="0">
                  <a:pos x="44" y="52"/>
                </a:cxn>
                <a:cxn ang="0">
                  <a:pos x="44" y="45"/>
                </a:cxn>
                <a:cxn ang="0">
                  <a:pos x="40" y="25"/>
                </a:cxn>
                <a:cxn ang="0">
                  <a:pos x="29" y="0"/>
                </a:cxn>
                <a:cxn ang="0">
                  <a:pos x="29" y="0"/>
                </a:cxn>
              </a:cxnLst>
              <a:rect l="0" t="0" r="r" b="b"/>
              <a:pathLst>
                <a:path w="44" h="70">
                  <a:moveTo>
                    <a:pt x="29" y="0"/>
                  </a:moveTo>
                  <a:lnTo>
                    <a:pt x="29" y="0"/>
                  </a:lnTo>
                  <a:lnTo>
                    <a:pt x="20" y="22"/>
                  </a:lnTo>
                  <a:lnTo>
                    <a:pt x="11" y="40"/>
                  </a:lnTo>
                  <a:lnTo>
                    <a:pt x="6" y="47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3"/>
                  </a:lnTo>
                  <a:lnTo>
                    <a:pt x="4" y="67"/>
                  </a:lnTo>
                  <a:lnTo>
                    <a:pt x="11" y="70"/>
                  </a:lnTo>
                  <a:lnTo>
                    <a:pt x="20" y="70"/>
                  </a:lnTo>
                  <a:lnTo>
                    <a:pt x="29" y="6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2"/>
                  </a:lnTo>
                  <a:lnTo>
                    <a:pt x="44" y="45"/>
                  </a:lnTo>
                  <a:lnTo>
                    <a:pt x="40" y="25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DC0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3719" y="636"/>
              <a:ext cx="23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3" y="18"/>
                </a:cxn>
                <a:cxn ang="0">
                  <a:pos x="7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21" y="16"/>
                </a:cxn>
                <a:cxn ang="0">
                  <a:pos x="23" y="12"/>
                </a:cxn>
                <a:cxn ang="0">
                  <a:pos x="23" y="9"/>
                </a:cxn>
                <a:cxn ang="0">
                  <a:pos x="23" y="9"/>
                </a:cxn>
                <a:cxn ang="0">
                  <a:pos x="23" y="5"/>
                </a:cxn>
                <a:cxn ang="0">
                  <a:pos x="21" y="3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7" y="0"/>
                </a:cxn>
                <a:cxn ang="0">
                  <a:pos x="3" y="3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3" h="18">
                  <a:moveTo>
                    <a:pt x="0" y="12"/>
                  </a:moveTo>
                  <a:lnTo>
                    <a:pt x="0" y="12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1" y="16"/>
                  </a:lnTo>
                  <a:lnTo>
                    <a:pt x="23" y="12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5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DC0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3719" y="636"/>
              <a:ext cx="23" cy="18"/>
            </a:xfrm>
            <a:custGeom>
              <a:avLst/>
              <a:gdLst/>
              <a:ahLst/>
              <a:cxnLst>
                <a:cxn ang="0">
                  <a:pos x="23" y="9"/>
                </a:cxn>
                <a:cxn ang="0">
                  <a:pos x="23" y="9"/>
                </a:cxn>
                <a:cxn ang="0">
                  <a:pos x="23" y="5"/>
                </a:cxn>
                <a:cxn ang="0">
                  <a:pos x="21" y="3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7" y="3"/>
                </a:cxn>
                <a:cxn ang="0">
                  <a:pos x="3" y="5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21" y="16"/>
                </a:cxn>
                <a:cxn ang="0">
                  <a:pos x="23" y="12"/>
                </a:cxn>
                <a:cxn ang="0">
                  <a:pos x="23" y="9"/>
                </a:cxn>
                <a:cxn ang="0">
                  <a:pos x="23" y="9"/>
                </a:cxn>
              </a:cxnLst>
              <a:rect l="0" t="0" r="r" b="b"/>
              <a:pathLst>
                <a:path w="23" h="18">
                  <a:moveTo>
                    <a:pt x="23" y="9"/>
                  </a:moveTo>
                  <a:lnTo>
                    <a:pt x="23" y="9"/>
                  </a:lnTo>
                  <a:lnTo>
                    <a:pt x="23" y="5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1" y="16"/>
                  </a:lnTo>
                  <a:lnTo>
                    <a:pt x="23" y="12"/>
                  </a:lnTo>
                  <a:lnTo>
                    <a:pt x="23" y="9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FDBF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3719" y="636"/>
              <a:ext cx="23" cy="18"/>
            </a:xfrm>
            <a:custGeom>
              <a:avLst/>
              <a:gdLst/>
              <a:ahLst/>
              <a:cxnLst>
                <a:cxn ang="0">
                  <a:pos x="23" y="9"/>
                </a:cxn>
                <a:cxn ang="0">
                  <a:pos x="23" y="9"/>
                </a:cxn>
                <a:cxn ang="0">
                  <a:pos x="23" y="5"/>
                </a:cxn>
                <a:cxn ang="0">
                  <a:pos x="21" y="3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7" y="3"/>
                </a:cxn>
                <a:cxn ang="0">
                  <a:pos x="3" y="5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21" y="16"/>
                </a:cxn>
                <a:cxn ang="0">
                  <a:pos x="23" y="12"/>
                </a:cxn>
                <a:cxn ang="0">
                  <a:pos x="23" y="9"/>
                </a:cxn>
                <a:cxn ang="0">
                  <a:pos x="23" y="9"/>
                </a:cxn>
              </a:cxnLst>
              <a:rect l="0" t="0" r="r" b="b"/>
              <a:pathLst>
                <a:path w="23" h="18">
                  <a:moveTo>
                    <a:pt x="23" y="9"/>
                  </a:moveTo>
                  <a:lnTo>
                    <a:pt x="23" y="9"/>
                  </a:lnTo>
                  <a:lnTo>
                    <a:pt x="23" y="5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1" y="16"/>
                  </a:lnTo>
                  <a:lnTo>
                    <a:pt x="23" y="12"/>
                  </a:lnTo>
                  <a:lnTo>
                    <a:pt x="23" y="9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FDBE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719" y="636"/>
              <a:ext cx="23" cy="18"/>
            </a:xfrm>
            <a:custGeom>
              <a:avLst/>
              <a:gdLst/>
              <a:ahLst/>
              <a:cxnLst>
                <a:cxn ang="0">
                  <a:pos x="23" y="9"/>
                </a:cxn>
                <a:cxn ang="0">
                  <a:pos x="23" y="9"/>
                </a:cxn>
                <a:cxn ang="0">
                  <a:pos x="23" y="5"/>
                </a:cxn>
                <a:cxn ang="0">
                  <a:pos x="21" y="3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7" y="3"/>
                </a:cxn>
                <a:cxn ang="0">
                  <a:pos x="3" y="5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23" y="12"/>
                </a:cxn>
                <a:cxn ang="0">
                  <a:pos x="23" y="9"/>
                </a:cxn>
                <a:cxn ang="0">
                  <a:pos x="23" y="9"/>
                </a:cxn>
              </a:cxnLst>
              <a:rect l="0" t="0" r="r" b="b"/>
              <a:pathLst>
                <a:path w="23" h="18">
                  <a:moveTo>
                    <a:pt x="23" y="9"/>
                  </a:moveTo>
                  <a:lnTo>
                    <a:pt x="23" y="9"/>
                  </a:lnTo>
                  <a:lnTo>
                    <a:pt x="23" y="5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23" y="12"/>
                  </a:lnTo>
                  <a:lnTo>
                    <a:pt x="23" y="9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FDBD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719" y="636"/>
              <a:ext cx="23" cy="18"/>
            </a:xfrm>
            <a:custGeom>
              <a:avLst/>
              <a:gdLst/>
              <a:ahLst/>
              <a:cxnLst>
                <a:cxn ang="0">
                  <a:pos x="23" y="9"/>
                </a:cxn>
                <a:cxn ang="0">
                  <a:pos x="23" y="9"/>
                </a:cxn>
                <a:cxn ang="0">
                  <a:pos x="21" y="5"/>
                </a:cxn>
                <a:cxn ang="0">
                  <a:pos x="18" y="3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7" y="3"/>
                </a:cxn>
                <a:cxn ang="0">
                  <a:pos x="3" y="5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3" y="16"/>
                </a:cxn>
                <a:cxn ang="0">
                  <a:pos x="7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21" y="12"/>
                </a:cxn>
                <a:cxn ang="0">
                  <a:pos x="23" y="9"/>
                </a:cxn>
                <a:cxn ang="0">
                  <a:pos x="23" y="9"/>
                </a:cxn>
              </a:cxnLst>
              <a:rect l="0" t="0" r="r" b="b"/>
              <a:pathLst>
                <a:path w="23" h="18">
                  <a:moveTo>
                    <a:pt x="23" y="9"/>
                  </a:moveTo>
                  <a:lnTo>
                    <a:pt x="23" y="9"/>
                  </a:lnTo>
                  <a:lnTo>
                    <a:pt x="21" y="5"/>
                  </a:lnTo>
                  <a:lnTo>
                    <a:pt x="18" y="3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21" y="12"/>
                  </a:lnTo>
                  <a:lnTo>
                    <a:pt x="23" y="9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FDBC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719" y="636"/>
              <a:ext cx="23" cy="18"/>
            </a:xfrm>
            <a:custGeom>
              <a:avLst/>
              <a:gdLst/>
              <a:ahLst/>
              <a:cxnLst>
                <a:cxn ang="0">
                  <a:pos x="23" y="9"/>
                </a:cxn>
                <a:cxn ang="0">
                  <a:pos x="23" y="9"/>
                </a:cxn>
                <a:cxn ang="0">
                  <a:pos x="21" y="5"/>
                </a:cxn>
                <a:cxn ang="0">
                  <a:pos x="18" y="3"/>
                </a:cxn>
                <a:cxn ang="0">
                  <a:pos x="16" y="3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5" y="5"/>
                </a:cxn>
                <a:cxn ang="0">
                  <a:pos x="3" y="7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5" y="16"/>
                </a:cxn>
                <a:cxn ang="0">
                  <a:pos x="7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8" y="16"/>
                </a:cxn>
                <a:cxn ang="0">
                  <a:pos x="21" y="12"/>
                </a:cxn>
                <a:cxn ang="0">
                  <a:pos x="23" y="9"/>
                </a:cxn>
                <a:cxn ang="0">
                  <a:pos x="23" y="9"/>
                </a:cxn>
              </a:cxnLst>
              <a:rect l="0" t="0" r="r" b="b"/>
              <a:pathLst>
                <a:path w="23" h="18">
                  <a:moveTo>
                    <a:pt x="23" y="9"/>
                  </a:moveTo>
                  <a:lnTo>
                    <a:pt x="23" y="9"/>
                  </a:lnTo>
                  <a:lnTo>
                    <a:pt x="21" y="5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5" y="5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8" y="16"/>
                  </a:lnTo>
                  <a:lnTo>
                    <a:pt x="21" y="12"/>
                  </a:lnTo>
                  <a:lnTo>
                    <a:pt x="23" y="9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FDBB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719" y="639"/>
              <a:ext cx="23" cy="15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23" y="6"/>
                </a:cxn>
                <a:cxn ang="0">
                  <a:pos x="21" y="2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5" y="2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3" y="11"/>
                </a:cxn>
                <a:cxn ang="0">
                  <a:pos x="5" y="13"/>
                </a:cxn>
                <a:cxn ang="0">
                  <a:pos x="7" y="15"/>
                </a:cxn>
                <a:cxn ang="0">
                  <a:pos x="12" y="15"/>
                </a:cxn>
                <a:cxn ang="0">
                  <a:pos x="12" y="15"/>
                </a:cxn>
                <a:cxn ang="0">
                  <a:pos x="18" y="13"/>
                </a:cxn>
                <a:cxn ang="0">
                  <a:pos x="21" y="9"/>
                </a:cxn>
                <a:cxn ang="0">
                  <a:pos x="23" y="6"/>
                </a:cxn>
                <a:cxn ang="0">
                  <a:pos x="23" y="6"/>
                </a:cxn>
              </a:cxnLst>
              <a:rect l="0" t="0" r="r" b="b"/>
              <a:pathLst>
                <a:path w="23" h="15">
                  <a:moveTo>
                    <a:pt x="23" y="6"/>
                  </a:moveTo>
                  <a:lnTo>
                    <a:pt x="23" y="6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7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8" y="13"/>
                  </a:lnTo>
                  <a:lnTo>
                    <a:pt x="21" y="9"/>
                  </a:lnTo>
                  <a:lnTo>
                    <a:pt x="23" y="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FCBA9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719" y="639"/>
              <a:ext cx="23" cy="15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23" y="6"/>
                </a:cxn>
                <a:cxn ang="0">
                  <a:pos x="21" y="4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5" y="2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3" y="11"/>
                </a:cxn>
                <a:cxn ang="0">
                  <a:pos x="5" y="13"/>
                </a:cxn>
                <a:cxn ang="0">
                  <a:pos x="12" y="15"/>
                </a:cxn>
                <a:cxn ang="0">
                  <a:pos x="12" y="15"/>
                </a:cxn>
                <a:cxn ang="0">
                  <a:pos x="18" y="11"/>
                </a:cxn>
                <a:cxn ang="0">
                  <a:pos x="21" y="9"/>
                </a:cxn>
                <a:cxn ang="0">
                  <a:pos x="23" y="6"/>
                </a:cxn>
                <a:cxn ang="0">
                  <a:pos x="23" y="6"/>
                </a:cxn>
              </a:cxnLst>
              <a:rect l="0" t="0" r="r" b="b"/>
              <a:pathLst>
                <a:path w="23" h="15">
                  <a:moveTo>
                    <a:pt x="23" y="6"/>
                  </a:moveTo>
                  <a:lnTo>
                    <a:pt x="23" y="6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8" y="11"/>
                  </a:lnTo>
                  <a:lnTo>
                    <a:pt x="21" y="9"/>
                  </a:lnTo>
                  <a:lnTo>
                    <a:pt x="23" y="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FCB99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719" y="639"/>
              <a:ext cx="21" cy="15"/>
            </a:xfrm>
            <a:custGeom>
              <a:avLst/>
              <a:gdLst/>
              <a:ahLst/>
              <a:cxnLst>
                <a:cxn ang="0">
                  <a:pos x="21" y="6"/>
                </a:cxn>
                <a:cxn ang="0">
                  <a:pos x="21" y="6"/>
                </a:cxn>
                <a:cxn ang="0">
                  <a:pos x="21" y="4"/>
                </a:cxn>
                <a:cxn ang="0">
                  <a:pos x="18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5" y="2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3" y="11"/>
                </a:cxn>
                <a:cxn ang="0">
                  <a:pos x="5" y="13"/>
                </a:cxn>
                <a:cxn ang="0">
                  <a:pos x="12" y="15"/>
                </a:cxn>
                <a:cxn ang="0">
                  <a:pos x="12" y="15"/>
                </a:cxn>
                <a:cxn ang="0">
                  <a:pos x="18" y="11"/>
                </a:cxn>
                <a:cxn ang="0">
                  <a:pos x="21" y="9"/>
                </a:cxn>
                <a:cxn ang="0">
                  <a:pos x="21" y="6"/>
                </a:cxn>
                <a:cxn ang="0">
                  <a:pos x="21" y="6"/>
                </a:cxn>
              </a:cxnLst>
              <a:rect l="0" t="0" r="r" b="b"/>
              <a:pathLst>
                <a:path w="21" h="15">
                  <a:moveTo>
                    <a:pt x="21" y="6"/>
                  </a:moveTo>
                  <a:lnTo>
                    <a:pt x="21" y="6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8" y="11"/>
                  </a:lnTo>
                  <a:lnTo>
                    <a:pt x="21" y="9"/>
                  </a:lnTo>
                  <a:lnTo>
                    <a:pt x="21" y="6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FCB8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722" y="639"/>
              <a:ext cx="18" cy="1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5" y="2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2" y="13"/>
                </a:cxn>
                <a:cxn ang="0">
                  <a:pos x="9" y="15"/>
                </a:cxn>
                <a:cxn ang="0">
                  <a:pos x="9" y="15"/>
                </a:cxn>
                <a:cxn ang="0">
                  <a:pos x="15" y="11"/>
                </a:cxn>
                <a:cxn ang="0">
                  <a:pos x="18" y="9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15">
                  <a:moveTo>
                    <a:pt x="18" y="6"/>
                  </a:moveTo>
                  <a:lnTo>
                    <a:pt x="18" y="6"/>
                  </a:lnTo>
                  <a:lnTo>
                    <a:pt x="18" y="4"/>
                  </a:lnTo>
                  <a:lnTo>
                    <a:pt x="15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15" y="11"/>
                  </a:lnTo>
                  <a:lnTo>
                    <a:pt x="18" y="9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CB8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722" y="639"/>
              <a:ext cx="18" cy="13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5" y="2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2" y="13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15" y="11"/>
                </a:cxn>
                <a:cxn ang="0">
                  <a:pos x="18" y="9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13">
                  <a:moveTo>
                    <a:pt x="18" y="6"/>
                  </a:moveTo>
                  <a:lnTo>
                    <a:pt x="18" y="6"/>
                  </a:lnTo>
                  <a:lnTo>
                    <a:pt x="18" y="4"/>
                  </a:lnTo>
                  <a:lnTo>
                    <a:pt x="15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5" y="11"/>
                  </a:lnTo>
                  <a:lnTo>
                    <a:pt x="18" y="9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CB7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3722" y="639"/>
              <a:ext cx="18" cy="13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5" y="2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2" y="13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15" y="11"/>
                </a:cxn>
                <a:cxn ang="0">
                  <a:pos x="18" y="9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13">
                  <a:moveTo>
                    <a:pt x="18" y="6"/>
                  </a:moveTo>
                  <a:lnTo>
                    <a:pt x="18" y="6"/>
                  </a:lnTo>
                  <a:lnTo>
                    <a:pt x="18" y="4"/>
                  </a:lnTo>
                  <a:lnTo>
                    <a:pt x="15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5" y="11"/>
                  </a:lnTo>
                  <a:lnTo>
                    <a:pt x="18" y="9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CB6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3722" y="639"/>
              <a:ext cx="18" cy="13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5" y="2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15" y="11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13">
                  <a:moveTo>
                    <a:pt x="18" y="6"/>
                  </a:moveTo>
                  <a:lnTo>
                    <a:pt x="18" y="6"/>
                  </a:lnTo>
                  <a:lnTo>
                    <a:pt x="18" y="4"/>
                  </a:lnTo>
                  <a:lnTo>
                    <a:pt x="15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5" y="11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CB5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3722" y="639"/>
              <a:ext cx="18" cy="13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5" y="2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15" y="11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13">
                  <a:moveTo>
                    <a:pt x="18" y="6"/>
                  </a:moveTo>
                  <a:lnTo>
                    <a:pt x="18" y="6"/>
                  </a:lnTo>
                  <a:lnTo>
                    <a:pt x="18" y="4"/>
                  </a:lnTo>
                  <a:lnTo>
                    <a:pt x="15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5" y="11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CB4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3722" y="639"/>
              <a:ext cx="18" cy="13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6"/>
                </a:cxn>
                <a:cxn ang="0">
                  <a:pos x="15" y="2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11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15" y="11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13">
                  <a:moveTo>
                    <a:pt x="18" y="6"/>
                  </a:moveTo>
                  <a:lnTo>
                    <a:pt x="18" y="6"/>
                  </a:lnTo>
                  <a:lnTo>
                    <a:pt x="15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5" y="11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CB3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3722" y="641"/>
              <a:ext cx="18" cy="11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4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9"/>
                </a:cxn>
                <a:cxn ang="0">
                  <a:pos x="9" y="11"/>
                </a:cxn>
                <a:cxn ang="0">
                  <a:pos x="9" y="11"/>
                </a:cxn>
                <a:cxn ang="0">
                  <a:pos x="15" y="9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8" h="11">
                  <a:moveTo>
                    <a:pt x="18" y="4"/>
                  </a:moveTo>
                  <a:lnTo>
                    <a:pt x="18" y="4"/>
                  </a:lnTo>
                  <a:lnTo>
                    <a:pt x="1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9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5" y="9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CB2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3722" y="641"/>
              <a:ext cx="18" cy="11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4"/>
                </a:cxn>
                <a:cxn ang="0">
                  <a:pos x="15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9"/>
                </a:cxn>
                <a:cxn ang="0">
                  <a:pos x="9" y="11"/>
                </a:cxn>
                <a:cxn ang="0">
                  <a:pos x="9" y="11"/>
                </a:cxn>
                <a:cxn ang="0">
                  <a:pos x="15" y="9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8" h="11">
                  <a:moveTo>
                    <a:pt x="18" y="4"/>
                  </a:moveTo>
                  <a:lnTo>
                    <a:pt x="18" y="4"/>
                  </a:lnTo>
                  <a:lnTo>
                    <a:pt x="1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9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5" y="9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CB1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3722" y="641"/>
              <a:ext cx="18" cy="11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4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9"/>
                </a:cxn>
                <a:cxn ang="0">
                  <a:pos x="9" y="11"/>
                </a:cxn>
                <a:cxn ang="0">
                  <a:pos x="9" y="11"/>
                </a:cxn>
                <a:cxn ang="0">
                  <a:pos x="15" y="9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8" h="11">
                  <a:moveTo>
                    <a:pt x="18" y="4"/>
                  </a:moveTo>
                  <a:lnTo>
                    <a:pt x="18" y="4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9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5" y="9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CB0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722" y="641"/>
              <a:ext cx="15" cy="11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15" y="4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9"/>
                </a:cxn>
                <a:cxn ang="0">
                  <a:pos x="9" y="11"/>
                </a:cxn>
                <a:cxn ang="0">
                  <a:pos x="9" y="11"/>
                </a:cxn>
                <a:cxn ang="0">
                  <a:pos x="13" y="9"/>
                </a:cxn>
                <a:cxn ang="0">
                  <a:pos x="15" y="4"/>
                </a:cxn>
                <a:cxn ang="0">
                  <a:pos x="15" y="4"/>
                </a:cxn>
              </a:cxnLst>
              <a:rect l="0" t="0" r="r" b="b"/>
              <a:pathLst>
                <a:path w="15" h="11">
                  <a:moveTo>
                    <a:pt x="15" y="4"/>
                  </a:moveTo>
                  <a:lnTo>
                    <a:pt x="15" y="4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9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FCAF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724" y="641"/>
              <a:ext cx="13" cy="9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9"/>
                </a:cxn>
                <a:cxn ang="0">
                  <a:pos x="7" y="9"/>
                </a:cxn>
                <a:cxn ang="0">
                  <a:pos x="7" y="9"/>
                </a:cxn>
                <a:cxn ang="0">
                  <a:pos x="11" y="9"/>
                </a:cxn>
                <a:cxn ang="0">
                  <a:pos x="13" y="4"/>
                </a:cxn>
                <a:cxn ang="0">
                  <a:pos x="13" y="4"/>
                </a:cxn>
              </a:cxnLst>
              <a:rect l="0" t="0" r="r" b="b"/>
              <a:pathLst>
                <a:path w="13" h="9">
                  <a:moveTo>
                    <a:pt x="13" y="4"/>
                  </a:moveTo>
                  <a:lnTo>
                    <a:pt x="13" y="4"/>
                  </a:lnTo>
                  <a:lnTo>
                    <a:pt x="11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3" y="4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CAE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724" y="641"/>
              <a:ext cx="13" cy="9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9"/>
                </a:cxn>
                <a:cxn ang="0">
                  <a:pos x="7" y="9"/>
                </a:cxn>
                <a:cxn ang="0">
                  <a:pos x="7" y="9"/>
                </a:cxn>
                <a:cxn ang="0">
                  <a:pos x="11" y="9"/>
                </a:cxn>
                <a:cxn ang="0">
                  <a:pos x="13" y="4"/>
                </a:cxn>
                <a:cxn ang="0">
                  <a:pos x="13" y="4"/>
                </a:cxn>
              </a:cxnLst>
              <a:rect l="0" t="0" r="r" b="b"/>
              <a:pathLst>
                <a:path w="13" h="9">
                  <a:moveTo>
                    <a:pt x="13" y="4"/>
                  </a:moveTo>
                  <a:lnTo>
                    <a:pt x="13" y="4"/>
                  </a:lnTo>
                  <a:lnTo>
                    <a:pt x="11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3" y="4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CAD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724" y="641"/>
              <a:ext cx="13" cy="9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9"/>
                </a:cxn>
                <a:cxn ang="0">
                  <a:pos x="7" y="9"/>
                </a:cxn>
                <a:cxn ang="0">
                  <a:pos x="7" y="9"/>
                </a:cxn>
                <a:cxn ang="0">
                  <a:pos x="11" y="9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3" h="9">
                  <a:moveTo>
                    <a:pt x="0" y="4"/>
                  </a:moveTo>
                  <a:lnTo>
                    <a:pt x="0" y="4"/>
                  </a:lnTo>
                  <a:lnTo>
                    <a:pt x="2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CAC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715" y="564"/>
              <a:ext cx="47" cy="95"/>
            </a:xfrm>
            <a:custGeom>
              <a:avLst/>
              <a:gdLst/>
              <a:ahLst/>
              <a:cxnLst>
                <a:cxn ang="0">
                  <a:pos x="13" y="95"/>
                </a:cxn>
                <a:cxn ang="0">
                  <a:pos x="13" y="95"/>
                </a:cxn>
                <a:cxn ang="0">
                  <a:pos x="9" y="93"/>
                </a:cxn>
                <a:cxn ang="0">
                  <a:pos x="4" y="90"/>
                </a:cxn>
                <a:cxn ang="0">
                  <a:pos x="0" y="86"/>
                </a:cxn>
                <a:cxn ang="0">
                  <a:pos x="0" y="81"/>
                </a:cxn>
                <a:cxn ang="0">
                  <a:pos x="2" y="79"/>
                </a:cxn>
                <a:cxn ang="0">
                  <a:pos x="2" y="79"/>
                </a:cxn>
                <a:cxn ang="0">
                  <a:pos x="7" y="75"/>
                </a:cxn>
                <a:cxn ang="0">
                  <a:pos x="16" y="59"/>
                </a:cxn>
                <a:cxn ang="0">
                  <a:pos x="25" y="39"/>
                </a:cxn>
                <a:cxn ang="0">
                  <a:pos x="29" y="27"/>
                </a:cxn>
                <a:cxn ang="0">
                  <a:pos x="31" y="14"/>
                </a:cxn>
                <a:cxn ang="0">
                  <a:pos x="31" y="14"/>
                </a:cxn>
                <a:cxn ang="0">
                  <a:pos x="29" y="9"/>
                </a:cxn>
                <a:cxn ang="0">
                  <a:pos x="27" y="5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31" y="5"/>
                </a:cxn>
                <a:cxn ang="0">
                  <a:pos x="36" y="9"/>
                </a:cxn>
                <a:cxn ang="0">
                  <a:pos x="36" y="14"/>
                </a:cxn>
                <a:cxn ang="0">
                  <a:pos x="36" y="14"/>
                </a:cxn>
                <a:cxn ang="0">
                  <a:pos x="34" y="27"/>
                </a:cxn>
                <a:cxn ang="0">
                  <a:pos x="31" y="39"/>
                </a:cxn>
                <a:cxn ang="0">
                  <a:pos x="22" y="57"/>
                </a:cxn>
                <a:cxn ang="0">
                  <a:pos x="16" y="68"/>
                </a:cxn>
                <a:cxn ang="0">
                  <a:pos x="13" y="72"/>
                </a:cxn>
                <a:cxn ang="0">
                  <a:pos x="13" y="72"/>
                </a:cxn>
                <a:cxn ang="0">
                  <a:pos x="9" y="79"/>
                </a:cxn>
                <a:cxn ang="0">
                  <a:pos x="9" y="84"/>
                </a:cxn>
                <a:cxn ang="0">
                  <a:pos x="11" y="88"/>
                </a:cxn>
                <a:cxn ang="0">
                  <a:pos x="16" y="88"/>
                </a:cxn>
                <a:cxn ang="0">
                  <a:pos x="16" y="88"/>
                </a:cxn>
                <a:cxn ang="0">
                  <a:pos x="25" y="90"/>
                </a:cxn>
                <a:cxn ang="0">
                  <a:pos x="31" y="88"/>
                </a:cxn>
                <a:cxn ang="0">
                  <a:pos x="42" y="84"/>
                </a:cxn>
                <a:cxn ang="0">
                  <a:pos x="47" y="88"/>
                </a:cxn>
                <a:cxn ang="0">
                  <a:pos x="47" y="88"/>
                </a:cxn>
                <a:cxn ang="0">
                  <a:pos x="34" y="93"/>
                </a:cxn>
                <a:cxn ang="0">
                  <a:pos x="22" y="95"/>
                </a:cxn>
                <a:cxn ang="0">
                  <a:pos x="13" y="95"/>
                </a:cxn>
                <a:cxn ang="0">
                  <a:pos x="13" y="95"/>
                </a:cxn>
              </a:cxnLst>
              <a:rect l="0" t="0" r="r" b="b"/>
              <a:pathLst>
                <a:path w="47" h="95">
                  <a:moveTo>
                    <a:pt x="13" y="95"/>
                  </a:moveTo>
                  <a:lnTo>
                    <a:pt x="13" y="95"/>
                  </a:lnTo>
                  <a:lnTo>
                    <a:pt x="9" y="93"/>
                  </a:lnTo>
                  <a:lnTo>
                    <a:pt x="4" y="90"/>
                  </a:lnTo>
                  <a:lnTo>
                    <a:pt x="0" y="86"/>
                  </a:lnTo>
                  <a:lnTo>
                    <a:pt x="0" y="81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7" y="75"/>
                  </a:lnTo>
                  <a:lnTo>
                    <a:pt x="16" y="59"/>
                  </a:lnTo>
                  <a:lnTo>
                    <a:pt x="25" y="39"/>
                  </a:lnTo>
                  <a:lnTo>
                    <a:pt x="29" y="27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9" y="9"/>
                  </a:lnTo>
                  <a:lnTo>
                    <a:pt x="27" y="5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5"/>
                  </a:lnTo>
                  <a:lnTo>
                    <a:pt x="36" y="9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4" y="27"/>
                  </a:lnTo>
                  <a:lnTo>
                    <a:pt x="31" y="39"/>
                  </a:lnTo>
                  <a:lnTo>
                    <a:pt x="22" y="57"/>
                  </a:lnTo>
                  <a:lnTo>
                    <a:pt x="16" y="68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9" y="79"/>
                  </a:lnTo>
                  <a:lnTo>
                    <a:pt x="9" y="84"/>
                  </a:lnTo>
                  <a:lnTo>
                    <a:pt x="11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5" y="90"/>
                  </a:lnTo>
                  <a:lnTo>
                    <a:pt x="31" y="88"/>
                  </a:lnTo>
                  <a:lnTo>
                    <a:pt x="42" y="84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34" y="93"/>
                  </a:lnTo>
                  <a:lnTo>
                    <a:pt x="22" y="95"/>
                  </a:lnTo>
                  <a:lnTo>
                    <a:pt x="13" y="95"/>
                  </a:lnTo>
                  <a:lnTo>
                    <a:pt x="13" y="95"/>
                  </a:lnTo>
                  <a:close/>
                </a:path>
              </a:pathLst>
            </a:custGeom>
            <a:solidFill>
              <a:srgbClr val="F2A3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715" y="562"/>
              <a:ext cx="29" cy="32"/>
            </a:xfrm>
            <a:custGeom>
              <a:avLst/>
              <a:gdLst/>
              <a:ahLst/>
              <a:cxnLst>
                <a:cxn ang="0">
                  <a:pos x="7" y="27"/>
                </a:cxn>
                <a:cxn ang="0">
                  <a:pos x="7" y="27"/>
                </a:cxn>
                <a:cxn ang="0">
                  <a:pos x="2" y="29"/>
                </a:cxn>
                <a:cxn ang="0">
                  <a:pos x="0" y="29"/>
                </a:cxn>
                <a:cxn ang="0">
                  <a:pos x="0" y="29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16" y="5"/>
                </a:cxn>
                <a:cxn ang="0">
                  <a:pos x="25" y="11"/>
                </a:cxn>
                <a:cxn ang="0">
                  <a:pos x="27" y="16"/>
                </a:cxn>
                <a:cxn ang="0">
                  <a:pos x="27" y="16"/>
                </a:cxn>
                <a:cxn ang="0">
                  <a:pos x="29" y="23"/>
                </a:cxn>
                <a:cxn ang="0">
                  <a:pos x="27" y="27"/>
                </a:cxn>
                <a:cxn ang="0">
                  <a:pos x="25" y="32"/>
                </a:cxn>
                <a:cxn ang="0">
                  <a:pos x="25" y="32"/>
                </a:cxn>
                <a:cxn ang="0">
                  <a:pos x="20" y="29"/>
                </a:cxn>
                <a:cxn ang="0">
                  <a:pos x="13" y="27"/>
                </a:cxn>
                <a:cxn ang="0">
                  <a:pos x="7" y="27"/>
                </a:cxn>
                <a:cxn ang="0">
                  <a:pos x="7" y="27"/>
                </a:cxn>
              </a:cxnLst>
              <a:rect l="0" t="0" r="r" b="b"/>
              <a:pathLst>
                <a:path w="29" h="32">
                  <a:moveTo>
                    <a:pt x="7" y="27"/>
                  </a:moveTo>
                  <a:lnTo>
                    <a:pt x="7" y="27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2"/>
                  </a:lnTo>
                  <a:lnTo>
                    <a:pt x="7" y="0"/>
                  </a:lnTo>
                  <a:lnTo>
                    <a:pt x="16" y="5"/>
                  </a:lnTo>
                  <a:lnTo>
                    <a:pt x="25" y="11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9" y="23"/>
                  </a:lnTo>
                  <a:lnTo>
                    <a:pt x="27" y="27"/>
                  </a:lnTo>
                  <a:lnTo>
                    <a:pt x="25" y="32"/>
                  </a:lnTo>
                  <a:lnTo>
                    <a:pt x="25" y="32"/>
                  </a:lnTo>
                  <a:lnTo>
                    <a:pt x="20" y="29"/>
                  </a:lnTo>
                  <a:lnTo>
                    <a:pt x="13" y="27"/>
                  </a:lnTo>
                  <a:lnTo>
                    <a:pt x="7" y="27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F2A3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715" y="585"/>
              <a:ext cx="25" cy="9"/>
            </a:xfrm>
            <a:custGeom>
              <a:avLst/>
              <a:gdLst/>
              <a:ahLst/>
              <a:cxnLst>
                <a:cxn ang="0">
                  <a:pos x="25" y="9"/>
                </a:cxn>
                <a:cxn ang="0">
                  <a:pos x="25" y="9"/>
                </a:cxn>
                <a:cxn ang="0">
                  <a:pos x="22" y="6"/>
                </a:cxn>
                <a:cxn ang="0">
                  <a:pos x="18" y="2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9" y="2"/>
                </a:cxn>
                <a:cxn ang="0">
                  <a:pos x="16" y="4"/>
                </a:cxn>
                <a:cxn ang="0">
                  <a:pos x="25" y="9"/>
                </a:cxn>
                <a:cxn ang="0">
                  <a:pos x="25" y="9"/>
                </a:cxn>
              </a:cxnLst>
              <a:rect l="0" t="0" r="r" b="b"/>
              <a:pathLst>
                <a:path w="25" h="9">
                  <a:moveTo>
                    <a:pt x="25" y="9"/>
                  </a:moveTo>
                  <a:lnTo>
                    <a:pt x="25" y="9"/>
                  </a:lnTo>
                  <a:lnTo>
                    <a:pt x="22" y="6"/>
                  </a:lnTo>
                  <a:lnTo>
                    <a:pt x="18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9" y="2"/>
                  </a:lnTo>
                  <a:lnTo>
                    <a:pt x="16" y="4"/>
                  </a:lnTo>
                  <a:lnTo>
                    <a:pt x="25" y="9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3715" y="558"/>
              <a:ext cx="38" cy="24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36" y="9"/>
                </a:cxn>
                <a:cxn ang="0">
                  <a:pos x="25" y="2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1"/>
                </a:cxn>
                <a:cxn ang="0">
                  <a:pos x="0" y="13"/>
                </a:cxn>
                <a:cxn ang="0">
                  <a:pos x="2" y="15"/>
                </a:cxn>
                <a:cxn ang="0">
                  <a:pos x="2" y="15"/>
                </a:cxn>
                <a:cxn ang="0">
                  <a:pos x="16" y="15"/>
                </a:cxn>
                <a:cxn ang="0">
                  <a:pos x="27" y="18"/>
                </a:cxn>
                <a:cxn ang="0">
                  <a:pos x="31" y="20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8" y="20"/>
                </a:cxn>
                <a:cxn ang="0">
                  <a:pos x="38" y="15"/>
                </a:cxn>
                <a:cxn ang="0">
                  <a:pos x="36" y="9"/>
                </a:cxn>
                <a:cxn ang="0">
                  <a:pos x="36" y="9"/>
                </a:cxn>
              </a:cxnLst>
              <a:rect l="0" t="0" r="r" b="b"/>
              <a:pathLst>
                <a:path w="38" h="24">
                  <a:moveTo>
                    <a:pt x="36" y="9"/>
                  </a:moveTo>
                  <a:lnTo>
                    <a:pt x="36" y="9"/>
                  </a:lnTo>
                  <a:lnTo>
                    <a:pt x="25" y="2"/>
                  </a:lnTo>
                  <a:lnTo>
                    <a:pt x="13" y="0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16" y="15"/>
                  </a:lnTo>
                  <a:lnTo>
                    <a:pt x="27" y="18"/>
                  </a:lnTo>
                  <a:lnTo>
                    <a:pt x="31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8" y="20"/>
                  </a:lnTo>
                  <a:lnTo>
                    <a:pt x="38" y="15"/>
                  </a:lnTo>
                  <a:lnTo>
                    <a:pt x="36" y="9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3762" y="580"/>
              <a:ext cx="61" cy="36"/>
            </a:xfrm>
            <a:custGeom>
              <a:avLst/>
              <a:gdLst/>
              <a:ahLst/>
              <a:cxnLst>
                <a:cxn ang="0">
                  <a:pos x="22" y="20"/>
                </a:cxn>
                <a:cxn ang="0">
                  <a:pos x="22" y="20"/>
                </a:cxn>
                <a:cxn ang="0">
                  <a:pos x="11" y="20"/>
                </a:cxn>
                <a:cxn ang="0">
                  <a:pos x="7" y="23"/>
                </a:cxn>
                <a:cxn ang="0">
                  <a:pos x="4" y="25"/>
                </a:cxn>
                <a:cxn ang="0">
                  <a:pos x="4" y="25"/>
                </a:cxn>
                <a:cxn ang="0">
                  <a:pos x="0" y="11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25" y="2"/>
                </a:cxn>
                <a:cxn ang="0">
                  <a:pos x="43" y="5"/>
                </a:cxn>
                <a:cxn ang="0">
                  <a:pos x="54" y="9"/>
                </a:cxn>
                <a:cxn ang="0">
                  <a:pos x="61" y="14"/>
                </a:cxn>
                <a:cxn ang="0">
                  <a:pos x="61" y="14"/>
                </a:cxn>
                <a:cxn ang="0">
                  <a:pos x="58" y="18"/>
                </a:cxn>
                <a:cxn ang="0">
                  <a:pos x="54" y="27"/>
                </a:cxn>
                <a:cxn ang="0">
                  <a:pos x="47" y="36"/>
                </a:cxn>
                <a:cxn ang="0">
                  <a:pos x="47" y="36"/>
                </a:cxn>
                <a:cxn ang="0">
                  <a:pos x="43" y="29"/>
                </a:cxn>
                <a:cxn ang="0">
                  <a:pos x="34" y="25"/>
                </a:cxn>
                <a:cxn ang="0">
                  <a:pos x="22" y="20"/>
                </a:cxn>
                <a:cxn ang="0">
                  <a:pos x="22" y="20"/>
                </a:cxn>
              </a:cxnLst>
              <a:rect l="0" t="0" r="r" b="b"/>
              <a:pathLst>
                <a:path w="61" h="36">
                  <a:moveTo>
                    <a:pt x="22" y="20"/>
                  </a:moveTo>
                  <a:lnTo>
                    <a:pt x="22" y="20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0" y="11"/>
                  </a:lnTo>
                  <a:lnTo>
                    <a:pt x="2" y="2"/>
                  </a:lnTo>
                  <a:lnTo>
                    <a:pt x="2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25" y="2"/>
                  </a:lnTo>
                  <a:lnTo>
                    <a:pt x="43" y="5"/>
                  </a:lnTo>
                  <a:lnTo>
                    <a:pt x="54" y="9"/>
                  </a:lnTo>
                  <a:lnTo>
                    <a:pt x="61" y="14"/>
                  </a:lnTo>
                  <a:lnTo>
                    <a:pt x="61" y="14"/>
                  </a:lnTo>
                  <a:lnTo>
                    <a:pt x="58" y="18"/>
                  </a:lnTo>
                  <a:lnTo>
                    <a:pt x="54" y="27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3" y="29"/>
                  </a:lnTo>
                  <a:lnTo>
                    <a:pt x="34" y="25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F2A3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1" name="Freeform 87"/>
            <p:cNvSpPr>
              <a:spLocks/>
            </p:cNvSpPr>
            <p:nvPr/>
          </p:nvSpPr>
          <p:spPr bwMode="auto">
            <a:xfrm>
              <a:off x="3766" y="594"/>
              <a:ext cx="43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3" y="9"/>
                </a:cxn>
                <a:cxn ang="0">
                  <a:pos x="3" y="9"/>
                </a:cxn>
                <a:cxn ang="0">
                  <a:pos x="5" y="6"/>
                </a:cxn>
                <a:cxn ang="0">
                  <a:pos x="9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23" y="6"/>
                </a:cxn>
                <a:cxn ang="0">
                  <a:pos x="32" y="11"/>
                </a:cxn>
                <a:cxn ang="0">
                  <a:pos x="43" y="18"/>
                </a:cxn>
                <a:cxn ang="0">
                  <a:pos x="43" y="18"/>
                </a:cxn>
                <a:cxn ang="0">
                  <a:pos x="39" y="13"/>
                </a:cxn>
                <a:cxn ang="0">
                  <a:pos x="30" y="6"/>
                </a:cxn>
                <a:cxn ang="0">
                  <a:pos x="23" y="2"/>
                </a:cxn>
                <a:cxn ang="0">
                  <a:pos x="16" y="0"/>
                </a:cxn>
                <a:cxn ang="0">
                  <a:pos x="7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3" h="18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3" y="9"/>
                  </a:lnTo>
                  <a:lnTo>
                    <a:pt x="3" y="9"/>
                  </a:lnTo>
                  <a:lnTo>
                    <a:pt x="5" y="6"/>
                  </a:lnTo>
                  <a:lnTo>
                    <a:pt x="9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3" y="6"/>
                  </a:lnTo>
                  <a:lnTo>
                    <a:pt x="32" y="11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39" y="13"/>
                  </a:lnTo>
                  <a:lnTo>
                    <a:pt x="30" y="6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7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3760" y="571"/>
              <a:ext cx="67" cy="2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24" y="2"/>
                </a:cxn>
                <a:cxn ang="0">
                  <a:pos x="45" y="7"/>
                </a:cxn>
                <a:cxn ang="0">
                  <a:pos x="54" y="11"/>
                </a:cxn>
                <a:cxn ang="0">
                  <a:pos x="65" y="18"/>
                </a:cxn>
                <a:cxn ang="0">
                  <a:pos x="65" y="18"/>
                </a:cxn>
                <a:cxn ang="0">
                  <a:pos x="67" y="23"/>
                </a:cxn>
                <a:cxn ang="0">
                  <a:pos x="67" y="27"/>
                </a:cxn>
                <a:cxn ang="0">
                  <a:pos x="65" y="29"/>
                </a:cxn>
                <a:cxn ang="0">
                  <a:pos x="65" y="29"/>
                </a:cxn>
                <a:cxn ang="0">
                  <a:pos x="60" y="27"/>
                </a:cxn>
                <a:cxn ang="0">
                  <a:pos x="45" y="20"/>
                </a:cxn>
                <a:cxn ang="0">
                  <a:pos x="24" y="16"/>
                </a:cxn>
                <a:cxn ang="0">
                  <a:pos x="13" y="14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7" h="29">
                  <a:moveTo>
                    <a:pt x="6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24" y="2"/>
                  </a:lnTo>
                  <a:lnTo>
                    <a:pt x="45" y="7"/>
                  </a:lnTo>
                  <a:lnTo>
                    <a:pt x="54" y="11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7" y="23"/>
                  </a:lnTo>
                  <a:lnTo>
                    <a:pt x="67" y="27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0" y="27"/>
                  </a:lnTo>
                  <a:lnTo>
                    <a:pt x="45" y="20"/>
                  </a:lnTo>
                  <a:lnTo>
                    <a:pt x="24" y="16"/>
                  </a:lnTo>
                  <a:lnTo>
                    <a:pt x="13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3760" y="609"/>
              <a:ext cx="49" cy="43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2" y="25"/>
                </a:cxn>
                <a:cxn ang="0">
                  <a:pos x="6" y="32"/>
                </a:cxn>
                <a:cxn ang="0">
                  <a:pos x="13" y="39"/>
                </a:cxn>
                <a:cxn ang="0">
                  <a:pos x="22" y="43"/>
                </a:cxn>
                <a:cxn ang="0">
                  <a:pos x="22" y="43"/>
                </a:cxn>
                <a:cxn ang="0">
                  <a:pos x="31" y="43"/>
                </a:cxn>
                <a:cxn ang="0">
                  <a:pos x="40" y="41"/>
                </a:cxn>
                <a:cxn ang="0">
                  <a:pos x="47" y="36"/>
                </a:cxn>
                <a:cxn ang="0">
                  <a:pos x="49" y="27"/>
                </a:cxn>
                <a:cxn ang="0">
                  <a:pos x="49" y="27"/>
                </a:cxn>
                <a:cxn ang="0">
                  <a:pos x="47" y="18"/>
                </a:cxn>
                <a:cxn ang="0">
                  <a:pos x="42" y="12"/>
                </a:cxn>
                <a:cxn ang="0">
                  <a:pos x="3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2" y="9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49" h="43">
                  <a:moveTo>
                    <a:pt x="0" y="16"/>
                  </a:moveTo>
                  <a:lnTo>
                    <a:pt x="0" y="16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3" y="39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31" y="43"/>
                  </a:lnTo>
                  <a:lnTo>
                    <a:pt x="40" y="41"/>
                  </a:lnTo>
                  <a:lnTo>
                    <a:pt x="47" y="36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7" y="18"/>
                  </a:lnTo>
                  <a:lnTo>
                    <a:pt x="42" y="12"/>
                  </a:lnTo>
                  <a:lnTo>
                    <a:pt x="3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2" y="9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C0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3760" y="609"/>
              <a:ext cx="49" cy="43"/>
            </a:xfrm>
            <a:custGeom>
              <a:avLst/>
              <a:gdLst/>
              <a:ahLst/>
              <a:cxnLst>
                <a:cxn ang="0">
                  <a:pos x="49" y="27"/>
                </a:cxn>
                <a:cxn ang="0">
                  <a:pos x="49" y="27"/>
                </a:cxn>
                <a:cxn ang="0">
                  <a:pos x="47" y="18"/>
                </a:cxn>
                <a:cxn ang="0">
                  <a:pos x="42" y="12"/>
                </a:cxn>
                <a:cxn ang="0">
                  <a:pos x="36" y="5"/>
                </a:cxn>
                <a:cxn ang="0">
                  <a:pos x="27" y="3"/>
                </a:cxn>
                <a:cxn ang="0">
                  <a:pos x="27" y="3"/>
                </a:cxn>
                <a:cxn ang="0">
                  <a:pos x="15" y="0"/>
                </a:cxn>
                <a:cxn ang="0">
                  <a:pos x="9" y="5"/>
                </a:cxn>
                <a:cxn ang="0">
                  <a:pos x="2" y="9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25"/>
                </a:cxn>
                <a:cxn ang="0">
                  <a:pos x="6" y="32"/>
                </a:cxn>
                <a:cxn ang="0">
                  <a:pos x="13" y="39"/>
                </a:cxn>
                <a:cxn ang="0">
                  <a:pos x="22" y="43"/>
                </a:cxn>
                <a:cxn ang="0">
                  <a:pos x="22" y="43"/>
                </a:cxn>
                <a:cxn ang="0">
                  <a:pos x="31" y="43"/>
                </a:cxn>
                <a:cxn ang="0">
                  <a:pos x="40" y="41"/>
                </a:cxn>
                <a:cxn ang="0">
                  <a:pos x="45" y="34"/>
                </a:cxn>
                <a:cxn ang="0">
                  <a:pos x="49" y="27"/>
                </a:cxn>
                <a:cxn ang="0">
                  <a:pos x="49" y="27"/>
                </a:cxn>
              </a:cxnLst>
              <a:rect l="0" t="0" r="r" b="b"/>
              <a:pathLst>
                <a:path w="49" h="43">
                  <a:moveTo>
                    <a:pt x="49" y="27"/>
                  </a:moveTo>
                  <a:lnTo>
                    <a:pt x="49" y="27"/>
                  </a:lnTo>
                  <a:lnTo>
                    <a:pt x="47" y="18"/>
                  </a:lnTo>
                  <a:lnTo>
                    <a:pt x="42" y="12"/>
                  </a:lnTo>
                  <a:lnTo>
                    <a:pt x="36" y="5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15" y="0"/>
                  </a:lnTo>
                  <a:lnTo>
                    <a:pt x="9" y="5"/>
                  </a:lnTo>
                  <a:lnTo>
                    <a:pt x="2" y="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3" y="39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31" y="43"/>
                  </a:lnTo>
                  <a:lnTo>
                    <a:pt x="40" y="41"/>
                  </a:lnTo>
                  <a:lnTo>
                    <a:pt x="45" y="34"/>
                  </a:lnTo>
                  <a:lnTo>
                    <a:pt x="49" y="27"/>
                  </a:lnTo>
                  <a:lnTo>
                    <a:pt x="49" y="27"/>
                  </a:lnTo>
                  <a:close/>
                </a:path>
              </a:pathLst>
            </a:custGeom>
            <a:solidFill>
              <a:srgbClr val="FDBF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3760" y="612"/>
              <a:ext cx="47" cy="40"/>
            </a:xfrm>
            <a:custGeom>
              <a:avLst/>
              <a:gdLst/>
              <a:ahLst/>
              <a:cxnLst>
                <a:cxn ang="0">
                  <a:pos x="47" y="24"/>
                </a:cxn>
                <a:cxn ang="0">
                  <a:pos x="47" y="24"/>
                </a:cxn>
                <a:cxn ang="0">
                  <a:pos x="47" y="15"/>
                </a:cxn>
                <a:cxn ang="0">
                  <a:pos x="42" y="9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4" y="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22"/>
                </a:cxn>
                <a:cxn ang="0">
                  <a:pos x="6" y="29"/>
                </a:cxn>
                <a:cxn ang="0">
                  <a:pos x="13" y="36"/>
                </a:cxn>
                <a:cxn ang="0">
                  <a:pos x="22" y="38"/>
                </a:cxn>
                <a:cxn ang="0">
                  <a:pos x="22" y="38"/>
                </a:cxn>
                <a:cxn ang="0">
                  <a:pos x="31" y="40"/>
                </a:cxn>
                <a:cxn ang="0">
                  <a:pos x="40" y="38"/>
                </a:cxn>
                <a:cxn ang="0">
                  <a:pos x="45" y="31"/>
                </a:cxn>
                <a:cxn ang="0">
                  <a:pos x="47" y="24"/>
                </a:cxn>
                <a:cxn ang="0">
                  <a:pos x="47" y="24"/>
                </a:cxn>
              </a:cxnLst>
              <a:rect l="0" t="0" r="r" b="b"/>
              <a:pathLst>
                <a:path w="47" h="40">
                  <a:moveTo>
                    <a:pt x="47" y="24"/>
                  </a:moveTo>
                  <a:lnTo>
                    <a:pt x="47" y="24"/>
                  </a:lnTo>
                  <a:lnTo>
                    <a:pt x="47" y="15"/>
                  </a:lnTo>
                  <a:lnTo>
                    <a:pt x="42" y="9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22"/>
                  </a:lnTo>
                  <a:lnTo>
                    <a:pt x="6" y="29"/>
                  </a:lnTo>
                  <a:lnTo>
                    <a:pt x="13" y="36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31" y="40"/>
                  </a:lnTo>
                  <a:lnTo>
                    <a:pt x="40" y="38"/>
                  </a:lnTo>
                  <a:lnTo>
                    <a:pt x="45" y="31"/>
                  </a:lnTo>
                  <a:lnTo>
                    <a:pt x="47" y="24"/>
                  </a:lnTo>
                  <a:lnTo>
                    <a:pt x="47" y="24"/>
                  </a:lnTo>
                  <a:close/>
                </a:path>
              </a:pathLst>
            </a:custGeom>
            <a:solidFill>
              <a:srgbClr val="FDBE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3762" y="612"/>
              <a:ext cx="45" cy="40"/>
            </a:xfrm>
            <a:custGeom>
              <a:avLst/>
              <a:gdLst/>
              <a:ahLst/>
              <a:cxnLst>
                <a:cxn ang="0">
                  <a:pos x="45" y="24"/>
                </a:cxn>
                <a:cxn ang="0">
                  <a:pos x="45" y="24"/>
                </a:cxn>
                <a:cxn ang="0">
                  <a:pos x="45" y="15"/>
                </a:cxn>
                <a:cxn ang="0">
                  <a:pos x="40" y="9"/>
                </a:cxn>
                <a:cxn ang="0">
                  <a:pos x="34" y="4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6" y="0"/>
                </a:cxn>
                <a:cxn ang="0">
                  <a:pos x="7" y="2"/>
                </a:cxn>
                <a:cxn ang="0">
                  <a:pos x="2" y="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2"/>
                </a:cxn>
                <a:cxn ang="0">
                  <a:pos x="4" y="29"/>
                </a:cxn>
                <a:cxn ang="0">
                  <a:pos x="11" y="36"/>
                </a:cxn>
                <a:cxn ang="0">
                  <a:pos x="20" y="38"/>
                </a:cxn>
                <a:cxn ang="0">
                  <a:pos x="20" y="38"/>
                </a:cxn>
                <a:cxn ang="0">
                  <a:pos x="29" y="40"/>
                </a:cxn>
                <a:cxn ang="0">
                  <a:pos x="38" y="36"/>
                </a:cxn>
                <a:cxn ang="0">
                  <a:pos x="43" y="31"/>
                </a:cxn>
                <a:cxn ang="0">
                  <a:pos x="45" y="24"/>
                </a:cxn>
                <a:cxn ang="0">
                  <a:pos x="45" y="24"/>
                </a:cxn>
              </a:cxnLst>
              <a:rect l="0" t="0" r="r" b="b"/>
              <a:pathLst>
                <a:path w="45" h="40">
                  <a:moveTo>
                    <a:pt x="45" y="24"/>
                  </a:moveTo>
                  <a:lnTo>
                    <a:pt x="45" y="24"/>
                  </a:lnTo>
                  <a:lnTo>
                    <a:pt x="45" y="15"/>
                  </a:lnTo>
                  <a:lnTo>
                    <a:pt x="40" y="9"/>
                  </a:lnTo>
                  <a:lnTo>
                    <a:pt x="34" y="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7" y="2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4" y="29"/>
                  </a:lnTo>
                  <a:lnTo>
                    <a:pt x="11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9" y="40"/>
                  </a:lnTo>
                  <a:lnTo>
                    <a:pt x="38" y="36"/>
                  </a:lnTo>
                  <a:lnTo>
                    <a:pt x="43" y="31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solidFill>
              <a:srgbClr val="FDBD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3762" y="612"/>
              <a:ext cx="45" cy="38"/>
            </a:xfrm>
            <a:custGeom>
              <a:avLst/>
              <a:gdLst/>
              <a:ahLst/>
              <a:cxnLst>
                <a:cxn ang="0">
                  <a:pos x="45" y="24"/>
                </a:cxn>
                <a:cxn ang="0">
                  <a:pos x="45" y="24"/>
                </a:cxn>
                <a:cxn ang="0">
                  <a:pos x="45" y="18"/>
                </a:cxn>
                <a:cxn ang="0">
                  <a:pos x="40" y="9"/>
                </a:cxn>
                <a:cxn ang="0">
                  <a:pos x="31" y="4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6" y="0"/>
                </a:cxn>
                <a:cxn ang="0">
                  <a:pos x="7" y="2"/>
                </a:cxn>
                <a:cxn ang="0">
                  <a:pos x="2" y="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2"/>
                </a:cxn>
                <a:cxn ang="0">
                  <a:pos x="4" y="29"/>
                </a:cxn>
                <a:cxn ang="0">
                  <a:pos x="11" y="36"/>
                </a:cxn>
                <a:cxn ang="0">
                  <a:pos x="20" y="38"/>
                </a:cxn>
                <a:cxn ang="0">
                  <a:pos x="20" y="38"/>
                </a:cxn>
                <a:cxn ang="0">
                  <a:pos x="29" y="38"/>
                </a:cxn>
                <a:cxn ang="0">
                  <a:pos x="38" y="36"/>
                </a:cxn>
                <a:cxn ang="0">
                  <a:pos x="43" y="31"/>
                </a:cxn>
                <a:cxn ang="0">
                  <a:pos x="45" y="24"/>
                </a:cxn>
                <a:cxn ang="0">
                  <a:pos x="45" y="24"/>
                </a:cxn>
              </a:cxnLst>
              <a:rect l="0" t="0" r="r" b="b"/>
              <a:pathLst>
                <a:path w="45" h="38">
                  <a:moveTo>
                    <a:pt x="45" y="24"/>
                  </a:moveTo>
                  <a:lnTo>
                    <a:pt x="45" y="24"/>
                  </a:lnTo>
                  <a:lnTo>
                    <a:pt x="45" y="18"/>
                  </a:lnTo>
                  <a:lnTo>
                    <a:pt x="40" y="9"/>
                  </a:lnTo>
                  <a:lnTo>
                    <a:pt x="31" y="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7" y="2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4" y="29"/>
                  </a:lnTo>
                  <a:lnTo>
                    <a:pt x="11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9" y="38"/>
                  </a:lnTo>
                  <a:lnTo>
                    <a:pt x="38" y="36"/>
                  </a:lnTo>
                  <a:lnTo>
                    <a:pt x="43" y="31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solidFill>
              <a:srgbClr val="FDBC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8" name="Freeform 94"/>
            <p:cNvSpPr>
              <a:spLocks/>
            </p:cNvSpPr>
            <p:nvPr/>
          </p:nvSpPr>
          <p:spPr bwMode="auto">
            <a:xfrm>
              <a:off x="3762" y="612"/>
              <a:ext cx="45" cy="38"/>
            </a:xfrm>
            <a:custGeom>
              <a:avLst/>
              <a:gdLst/>
              <a:ahLst/>
              <a:cxnLst>
                <a:cxn ang="0">
                  <a:pos x="45" y="24"/>
                </a:cxn>
                <a:cxn ang="0">
                  <a:pos x="45" y="24"/>
                </a:cxn>
                <a:cxn ang="0">
                  <a:pos x="43" y="18"/>
                </a:cxn>
                <a:cxn ang="0">
                  <a:pos x="38" y="9"/>
                </a:cxn>
                <a:cxn ang="0">
                  <a:pos x="31" y="4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6" y="0"/>
                </a:cxn>
                <a:cxn ang="0">
                  <a:pos x="7" y="2"/>
                </a:cxn>
                <a:cxn ang="0">
                  <a:pos x="2" y="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22"/>
                </a:cxn>
                <a:cxn ang="0">
                  <a:pos x="4" y="29"/>
                </a:cxn>
                <a:cxn ang="0">
                  <a:pos x="11" y="33"/>
                </a:cxn>
                <a:cxn ang="0">
                  <a:pos x="20" y="38"/>
                </a:cxn>
                <a:cxn ang="0">
                  <a:pos x="20" y="38"/>
                </a:cxn>
                <a:cxn ang="0">
                  <a:pos x="29" y="38"/>
                </a:cxn>
                <a:cxn ang="0">
                  <a:pos x="38" y="36"/>
                </a:cxn>
                <a:cxn ang="0">
                  <a:pos x="43" y="31"/>
                </a:cxn>
                <a:cxn ang="0">
                  <a:pos x="45" y="24"/>
                </a:cxn>
                <a:cxn ang="0">
                  <a:pos x="45" y="24"/>
                </a:cxn>
              </a:cxnLst>
              <a:rect l="0" t="0" r="r" b="b"/>
              <a:pathLst>
                <a:path w="45" h="38">
                  <a:moveTo>
                    <a:pt x="45" y="24"/>
                  </a:moveTo>
                  <a:lnTo>
                    <a:pt x="45" y="24"/>
                  </a:lnTo>
                  <a:lnTo>
                    <a:pt x="43" y="18"/>
                  </a:lnTo>
                  <a:lnTo>
                    <a:pt x="38" y="9"/>
                  </a:lnTo>
                  <a:lnTo>
                    <a:pt x="31" y="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7" y="2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4" y="29"/>
                  </a:lnTo>
                  <a:lnTo>
                    <a:pt x="11" y="33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9" y="38"/>
                  </a:lnTo>
                  <a:lnTo>
                    <a:pt x="38" y="36"/>
                  </a:lnTo>
                  <a:lnTo>
                    <a:pt x="43" y="31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solidFill>
              <a:srgbClr val="FDBB9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3762" y="612"/>
              <a:ext cx="45" cy="38"/>
            </a:xfrm>
            <a:custGeom>
              <a:avLst/>
              <a:gdLst/>
              <a:ahLst/>
              <a:cxnLst>
                <a:cxn ang="0">
                  <a:pos x="45" y="24"/>
                </a:cxn>
                <a:cxn ang="0">
                  <a:pos x="45" y="24"/>
                </a:cxn>
                <a:cxn ang="0">
                  <a:pos x="43" y="18"/>
                </a:cxn>
                <a:cxn ang="0">
                  <a:pos x="38" y="9"/>
                </a:cxn>
                <a:cxn ang="0">
                  <a:pos x="31" y="4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6" y="0"/>
                </a:cxn>
                <a:cxn ang="0">
                  <a:pos x="7" y="2"/>
                </a:cxn>
                <a:cxn ang="0">
                  <a:pos x="2" y="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22"/>
                </a:cxn>
                <a:cxn ang="0">
                  <a:pos x="4" y="29"/>
                </a:cxn>
                <a:cxn ang="0">
                  <a:pos x="11" y="33"/>
                </a:cxn>
                <a:cxn ang="0">
                  <a:pos x="20" y="38"/>
                </a:cxn>
                <a:cxn ang="0">
                  <a:pos x="20" y="38"/>
                </a:cxn>
                <a:cxn ang="0">
                  <a:pos x="29" y="38"/>
                </a:cxn>
                <a:cxn ang="0">
                  <a:pos x="36" y="36"/>
                </a:cxn>
                <a:cxn ang="0">
                  <a:pos x="43" y="31"/>
                </a:cxn>
                <a:cxn ang="0">
                  <a:pos x="45" y="24"/>
                </a:cxn>
                <a:cxn ang="0">
                  <a:pos x="45" y="24"/>
                </a:cxn>
              </a:cxnLst>
              <a:rect l="0" t="0" r="r" b="b"/>
              <a:pathLst>
                <a:path w="45" h="38">
                  <a:moveTo>
                    <a:pt x="45" y="24"/>
                  </a:moveTo>
                  <a:lnTo>
                    <a:pt x="45" y="24"/>
                  </a:lnTo>
                  <a:lnTo>
                    <a:pt x="43" y="18"/>
                  </a:lnTo>
                  <a:lnTo>
                    <a:pt x="38" y="9"/>
                  </a:lnTo>
                  <a:lnTo>
                    <a:pt x="31" y="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7" y="2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22"/>
                  </a:lnTo>
                  <a:lnTo>
                    <a:pt x="4" y="29"/>
                  </a:lnTo>
                  <a:lnTo>
                    <a:pt x="11" y="33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9" y="38"/>
                  </a:lnTo>
                  <a:lnTo>
                    <a:pt x="36" y="36"/>
                  </a:lnTo>
                  <a:lnTo>
                    <a:pt x="43" y="31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solidFill>
              <a:srgbClr val="FCBA9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0" name="Freeform 96"/>
            <p:cNvSpPr>
              <a:spLocks/>
            </p:cNvSpPr>
            <p:nvPr/>
          </p:nvSpPr>
          <p:spPr bwMode="auto">
            <a:xfrm>
              <a:off x="3762" y="612"/>
              <a:ext cx="45" cy="38"/>
            </a:xfrm>
            <a:custGeom>
              <a:avLst/>
              <a:gdLst/>
              <a:ahLst/>
              <a:cxnLst>
                <a:cxn ang="0">
                  <a:pos x="45" y="24"/>
                </a:cxn>
                <a:cxn ang="0">
                  <a:pos x="45" y="24"/>
                </a:cxn>
                <a:cxn ang="0">
                  <a:pos x="43" y="18"/>
                </a:cxn>
                <a:cxn ang="0">
                  <a:pos x="38" y="11"/>
                </a:cxn>
                <a:cxn ang="0">
                  <a:pos x="31" y="4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16" y="0"/>
                </a:cxn>
                <a:cxn ang="0">
                  <a:pos x="7" y="2"/>
                </a:cxn>
                <a:cxn ang="0">
                  <a:pos x="2" y="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22"/>
                </a:cxn>
                <a:cxn ang="0">
                  <a:pos x="7" y="29"/>
                </a:cxn>
                <a:cxn ang="0">
                  <a:pos x="13" y="33"/>
                </a:cxn>
                <a:cxn ang="0">
                  <a:pos x="20" y="38"/>
                </a:cxn>
                <a:cxn ang="0">
                  <a:pos x="20" y="38"/>
                </a:cxn>
                <a:cxn ang="0">
                  <a:pos x="29" y="38"/>
                </a:cxn>
                <a:cxn ang="0">
                  <a:pos x="36" y="36"/>
                </a:cxn>
                <a:cxn ang="0">
                  <a:pos x="43" y="31"/>
                </a:cxn>
                <a:cxn ang="0">
                  <a:pos x="45" y="24"/>
                </a:cxn>
                <a:cxn ang="0">
                  <a:pos x="45" y="24"/>
                </a:cxn>
              </a:cxnLst>
              <a:rect l="0" t="0" r="r" b="b"/>
              <a:pathLst>
                <a:path w="45" h="38">
                  <a:moveTo>
                    <a:pt x="45" y="24"/>
                  </a:moveTo>
                  <a:lnTo>
                    <a:pt x="45" y="24"/>
                  </a:lnTo>
                  <a:lnTo>
                    <a:pt x="43" y="18"/>
                  </a:lnTo>
                  <a:lnTo>
                    <a:pt x="38" y="11"/>
                  </a:lnTo>
                  <a:lnTo>
                    <a:pt x="31" y="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7" y="2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22"/>
                  </a:lnTo>
                  <a:lnTo>
                    <a:pt x="7" y="29"/>
                  </a:lnTo>
                  <a:lnTo>
                    <a:pt x="13" y="33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9" y="38"/>
                  </a:lnTo>
                  <a:lnTo>
                    <a:pt x="36" y="36"/>
                  </a:lnTo>
                  <a:lnTo>
                    <a:pt x="43" y="31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solidFill>
              <a:srgbClr val="FCB99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auto">
            <a:xfrm>
              <a:off x="3762" y="612"/>
              <a:ext cx="43" cy="38"/>
            </a:xfrm>
            <a:custGeom>
              <a:avLst/>
              <a:gdLst/>
              <a:ahLst/>
              <a:cxnLst>
                <a:cxn ang="0">
                  <a:pos x="43" y="24"/>
                </a:cxn>
                <a:cxn ang="0">
                  <a:pos x="43" y="24"/>
                </a:cxn>
                <a:cxn ang="0">
                  <a:pos x="43" y="18"/>
                </a:cxn>
                <a:cxn ang="0">
                  <a:pos x="38" y="11"/>
                </a:cxn>
                <a:cxn ang="0">
                  <a:pos x="31" y="4"/>
                </a:cxn>
                <a:cxn ang="0">
                  <a:pos x="25" y="2"/>
                </a:cxn>
                <a:cxn ang="0">
                  <a:pos x="25" y="2"/>
                </a:cxn>
                <a:cxn ang="0">
                  <a:pos x="16" y="0"/>
                </a:cxn>
                <a:cxn ang="0">
                  <a:pos x="9" y="2"/>
                </a:cxn>
                <a:cxn ang="0">
                  <a:pos x="2" y="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22"/>
                </a:cxn>
                <a:cxn ang="0">
                  <a:pos x="7" y="29"/>
                </a:cxn>
                <a:cxn ang="0">
                  <a:pos x="13" y="33"/>
                </a:cxn>
                <a:cxn ang="0">
                  <a:pos x="20" y="38"/>
                </a:cxn>
                <a:cxn ang="0">
                  <a:pos x="20" y="38"/>
                </a:cxn>
                <a:cxn ang="0">
                  <a:pos x="29" y="38"/>
                </a:cxn>
                <a:cxn ang="0">
                  <a:pos x="36" y="36"/>
                </a:cxn>
                <a:cxn ang="0">
                  <a:pos x="40" y="31"/>
                </a:cxn>
                <a:cxn ang="0">
                  <a:pos x="43" y="24"/>
                </a:cxn>
                <a:cxn ang="0">
                  <a:pos x="43" y="24"/>
                </a:cxn>
              </a:cxnLst>
              <a:rect l="0" t="0" r="r" b="b"/>
              <a:pathLst>
                <a:path w="43" h="38">
                  <a:moveTo>
                    <a:pt x="43" y="24"/>
                  </a:moveTo>
                  <a:lnTo>
                    <a:pt x="43" y="24"/>
                  </a:lnTo>
                  <a:lnTo>
                    <a:pt x="43" y="18"/>
                  </a:lnTo>
                  <a:lnTo>
                    <a:pt x="38" y="11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2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22"/>
                  </a:lnTo>
                  <a:lnTo>
                    <a:pt x="7" y="29"/>
                  </a:lnTo>
                  <a:lnTo>
                    <a:pt x="13" y="33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9" y="38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43" y="24"/>
                  </a:lnTo>
                  <a:lnTo>
                    <a:pt x="43" y="24"/>
                  </a:lnTo>
                  <a:close/>
                </a:path>
              </a:pathLst>
            </a:custGeom>
            <a:solidFill>
              <a:srgbClr val="FCB8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2" name="Freeform 98"/>
            <p:cNvSpPr>
              <a:spLocks/>
            </p:cNvSpPr>
            <p:nvPr/>
          </p:nvSpPr>
          <p:spPr bwMode="auto">
            <a:xfrm>
              <a:off x="3764" y="614"/>
              <a:ext cx="41" cy="36"/>
            </a:xfrm>
            <a:custGeom>
              <a:avLst/>
              <a:gdLst/>
              <a:ahLst/>
              <a:cxnLst>
                <a:cxn ang="0">
                  <a:pos x="41" y="22"/>
                </a:cxn>
                <a:cxn ang="0">
                  <a:pos x="41" y="22"/>
                </a:cxn>
                <a:cxn ang="0">
                  <a:pos x="41" y="16"/>
                </a:cxn>
                <a:cxn ang="0">
                  <a:pos x="36" y="9"/>
                </a:cxn>
                <a:cxn ang="0">
                  <a:pos x="29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14" y="0"/>
                </a:cxn>
                <a:cxn ang="0">
                  <a:pos x="7" y="2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20"/>
                </a:cxn>
                <a:cxn ang="0">
                  <a:pos x="5" y="27"/>
                </a:cxn>
                <a:cxn ang="0">
                  <a:pos x="11" y="31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27" y="36"/>
                </a:cxn>
                <a:cxn ang="0">
                  <a:pos x="34" y="34"/>
                </a:cxn>
                <a:cxn ang="0">
                  <a:pos x="38" y="29"/>
                </a:cxn>
                <a:cxn ang="0">
                  <a:pos x="41" y="22"/>
                </a:cxn>
                <a:cxn ang="0">
                  <a:pos x="41" y="22"/>
                </a:cxn>
              </a:cxnLst>
              <a:rect l="0" t="0" r="r" b="b"/>
              <a:pathLst>
                <a:path w="41" h="36">
                  <a:moveTo>
                    <a:pt x="41" y="22"/>
                  </a:moveTo>
                  <a:lnTo>
                    <a:pt x="41" y="22"/>
                  </a:lnTo>
                  <a:lnTo>
                    <a:pt x="41" y="16"/>
                  </a:lnTo>
                  <a:lnTo>
                    <a:pt x="36" y="9"/>
                  </a:lnTo>
                  <a:lnTo>
                    <a:pt x="29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5" y="27"/>
                  </a:lnTo>
                  <a:lnTo>
                    <a:pt x="11" y="3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7" y="36"/>
                  </a:lnTo>
                  <a:lnTo>
                    <a:pt x="34" y="34"/>
                  </a:lnTo>
                  <a:lnTo>
                    <a:pt x="38" y="29"/>
                  </a:lnTo>
                  <a:lnTo>
                    <a:pt x="41" y="22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FCB8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3" name="Freeform 99"/>
            <p:cNvSpPr>
              <a:spLocks/>
            </p:cNvSpPr>
            <p:nvPr/>
          </p:nvSpPr>
          <p:spPr bwMode="auto">
            <a:xfrm>
              <a:off x="3764" y="614"/>
              <a:ext cx="41" cy="36"/>
            </a:xfrm>
            <a:custGeom>
              <a:avLst/>
              <a:gdLst/>
              <a:ahLst/>
              <a:cxnLst>
                <a:cxn ang="0">
                  <a:pos x="41" y="22"/>
                </a:cxn>
                <a:cxn ang="0">
                  <a:pos x="41" y="22"/>
                </a:cxn>
                <a:cxn ang="0">
                  <a:pos x="41" y="16"/>
                </a:cxn>
                <a:cxn ang="0">
                  <a:pos x="36" y="9"/>
                </a:cxn>
                <a:cxn ang="0">
                  <a:pos x="29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14" y="0"/>
                </a:cxn>
                <a:cxn ang="0">
                  <a:pos x="7" y="2"/>
                </a:cxn>
                <a:cxn ang="0">
                  <a:pos x="2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20"/>
                </a:cxn>
                <a:cxn ang="0">
                  <a:pos x="5" y="25"/>
                </a:cxn>
                <a:cxn ang="0">
                  <a:pos x="11" y="31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27" y="36"/>
                </a:cxn>
                <a:cxn ang="0">
                  <a:pos x="34" y="34"/>
                </a:cxn>
                <a:cxn ang="0">
                  <a:pos x="38" y="29"/>
                </a:cxn>
                <a:cxn ang="0">
                  <a:pos x="41" y="22"/>
                </a:cxn>
                <a:cxn ang="0">
                  <a:pos x="41" y="22"/>
                </a:cxn>
              </a:cxnLst>
              <a:rect l="0" t="0" r="r" b="b"/>
              <a:pathLst>
                <a:path w="41" h="36">
                  <a:moveTo>
                    <a:pt x="41" y="22"/>
                  </a:moveTo>
                  <a:lnTo>
                    <a:pt x="41" y="22"/>
                  </a:lnTo>
                  <a:lnTo>
                    <a:pt x="41" y="16"/>
                  </a:lnTo>
                  <a:lnTo>
                    <a:pt x="36" y="9"/>
                  </a:lnTo>
                  <a:lnTo>
                    <a:pt x="29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5" y="25"/>
                  </a:lnTo>
                  <a:lnTo>
                    <a:pt x="11" y="3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7" y="36"/>
                  </a:lnTo>
                  <a:lnTo>
                    <a:pt x="34" y="34"/>
                  </a:lnTo>
                  <a:lnTo>
                    <a:pt x="38" y="29"/>
                  </a:lnTo>
                  <a:lnTo>
                    <a:pt x="41" y="22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FCB79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4" name="Freeform 100"/>
            <p:cNvSpPr>
              <a:spLocks/>
            </p:cNvSpPr>
            <p:nvPr/>
          </p:nvSpPr>
          <p:spPr bwMode="auto">
            <a:xfrm>
              <a:off x="3764" y="614"/>
              <a:ext cx="41" cy="34"/>
            </a:xfrm>
            <a:custGeom>
              <a:avLst/>
              <a:gdLst/>
              <a:ahLst/>
              <a:cxnLst>
                <a:cxn ang="0">
                  <a:pos x="41" y="22"/>
                </a:cxn>
                <a:cxn ang="0">
                  <a:pos x="41" y="22"/>
                </a:cxn>
                <a:cxn ang="0">
                  <a:pos x="41" y="16"/>
                </a:cxn>
                <a:cxn ang="0">
                  <a:pos x="36" y="9"/>
                </a:cxn>
                <a:cxn ang="0">
                  <a:pos x="29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7" y="2"/>
                </a:cxn>
                <a:cxn ang="0">
                  <a:pos x="2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20"/>
                </a:cxn>
                <a:cxn ang="0">
                  <a:pos x="5" y="25"/>
                </a:cxn>
                <a:cxn ang="0">
                  <a:pos x="11" y="31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27" y="34"/>
                </a:cxn>
                <a:cxn ang="0">
                  <a:pos x="34" y="34"/>
                </a:cxn>
                <a:cxn ang="0">
                  <a:pos x="38" y="29"/>
                </a:cxn>
                <a:cxn ang="0">
                  <a:pos x="41" y="22"/>
                </a:cxn>
                <a:cxn ang="0">
                  <a:pos x="41" y="22"/>
                </a:cxn>
              </a:cxnLst>
              <a:rect l="0" t="0" r="r" b="b"/>
              <a:pathLst>
                <a:path w="41" h="34">
                  <a:moveTo>
                    <a:pt x="41" y="22"/>
                  </a:moveTo>
                  <a:lnTo>
                    <a:pt x="41" y="22"/>
                  </a:lnTo>
                  <a:lnTo>
                    <a:pt x="41" y="16"/>
                  </a:lnTo>
                  <a:lnTo>
                    <a:pt x="36" y="9"/>
                  </a:lnTo>
                  <a:lnTo>
                    <a:pt x="29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5" y="25"/>
                  </a:lnTo>
                  <a:lnTo>
                    <a:pt x="11" y="3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7" y="34"/>
                  </a:lnTo>
                  <a:lnTo>
                    <a:pt x="34" y="34"/>
                  </a:lnTo>
                  <a:lnTo>
                    <a:pt x="38" y="29"/>
                  </a:lnTo>
                  <a:lnTo>
                    <a:pt x="41" y="22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FCB6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5" name="Freeform 101"/>
            <p:cNvSpPr>
              <a:spLocks/>
            </p:cNvSpPr>
            <p:nvPr/>
          </p:nvSpPr>
          <p:spPr bwMode="auto">
            <a:xfrm>
              <a:off x="3764" y="614"/>
              <a:ext cx="41" cy="34"/>
            </a:xfrm>
            <a:custGeom>
              <a:avLst/>
              <a:gdLst/>
              <a:ahLst/>
              <a:cxnLst>
                <a:cxn ang="0">
                  <a:pos x="41" y="22"/>
                </a:cxn>
                <a:cxn ang="0">
                  <a:pos x="41" y="22"/>
                </a:cxn>
                <a:cxn ang="0">
                  <a:pos x="38" y="16"/>
                </a:cxn>
                <a:cxn ang="0">
                  <a:pos x="36" y="9"/>
                </a:cxn>
                <a:cxn ang="0">
                  <a:pos x="29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7" y="2"/>
                </a:cxn>
                <a:cxn ang="0">
                  <a:pos x="2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20"/>
                </a:cxn>
                <a:cxn ang="0">
                  <a:pos x="5" y="25"/>
                </a:cxn>
                <a:cxn ang="0">
                  <a:pos x="11" y="31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27" y="34"/>
                </a:cxn>
                <a:cxn ang="0">
                  <a:pos x="34" y="31"/>
                </a:cxn>
                <a:cxn ang="0">
                  <a:pos x="38" y="27"/>
                </a:cxn>
                <a:cxn ang="0">
                  <a:pos x="41" y="22"/>
                </a:cxn>
                <a:cxn ang="0">
                  <a:pos x="41" y="22"/>
                </a:cxn>
              </a:cxnLst>
              <a:rect l="0" t="0" r="r" b="b"/>
              <a:pathLst>
                <a:path w="41" h="34">
                  <a:moveTo>
                    <a:pt x="41" y="22"/>
                  </a:moveTo>
                  <a:lnTo>
                    <a:pt x="41" y="22"/>
                  </a:lnTo>
                  <a:lnTo>
                    <a:pt x="38" y="16"/>
                  </a:lnTo>
                  <a:lnTo>
                    <a:pt x="36" y="9"/>
                  </a:lnTo>
                  <a:lnTo>
                    <a:pt x="29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5" y="25"/>
                  </a:lnTo>
                  <a:lnTo>
                    <a:pt x="11" y="3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7" y="34"/>
                  </a:lnTo>
                  <a:lnTo>
                    <a:pt x="34" y="31"/>
                  </a:lnTo>
                  <a:lnTo>
                    <a:pt x="38" y="27"/>
                  </a:lnTo>
                  <a:lnTo>
                    <a:pt x="41" y="22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FCB5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6" name="Freeform 102"/>
            <p:cNvSpPr>
              <a:spLocks/>
            </p:cNvSpPr>
            <p:nvPr/>
          </p:nvSpPr>
          <p:spPr bwMode="auto">
            <a:xfrm>
              <a:off x="3764" y="614"/>
              <a:ext cx="41" cy="34"/>
            </a:xfrm>
            <a:custGeom>
              <a:avLst/>
              <a:gdLst/>
              <a:ahLst/>
              <a:cxnLst>
                <a:cxn ang="0">
                  <a:pos x="41" y="22"/>
                </a:cxn>
                <a:cxn ang="0">
                  <a:pos x="41" y="22"/>
                </a:cxn>
                <a:cxn ang="0">
                  <a:pos x="38" y="16"/>
                </a:cxn>
                <a:cxn ang="0">
                  <a:pos x="34" y="9"/>
                </a:cxn>
                <a:cxn ang="0">
                  <a:pos x="29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7" y="2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18"/>
                </a:cxn>
                <a:cxn ang="0">
                  <a:pos x="5" y="25"/>
                </a:cxn>
                <a:cxn ang="0">
                  <a:pos x="11" y="29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27" y="34"/>
                </a:cxn>
                <a:cxn ang="0">
                  <a:pos x="34" y="31"/>
                </a:cxn>
                <a:cxn ang="0">
                  <a:pos x="38" y="27"/>
                </a:cxn>
                <a:cxn ang="0">
                  <a:pos x="41" y="22"/>
                </a:cxn>
                <a:cxn ang="0">
                  <a:pos x="41" y="22"/>
                </a:cxn>
              </a:cxnLst>
              <a:rect l="0" t="0" r="r" b="b"/>
              <a:pathLst>
                <a:path w="41" h="34">
                  <a:moveTo>
                    <a:pt x="41" y="22"/>
                  </a:moveTo>
                  <a:lnTo>
                    <a:pt x="41" y="22"/>
                  </a:lnTo>
                  <a:lnTo>
                    <a:pt x="38" y="16"/>
                  </a:lnTo>
                  <a:lnTo>
                    <a:pt x="34" y="9"/>
                  </a:lnTo>
                  <a:lnTo>
                    <a:pt x="29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5" y="25"/>
                  </a:lnTo>
                  <a:lnTo>
                    <a:pt x="11" y="29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7" y="34"/>
                  </a:lnTo>
                  <a:lnTo>
                    <a:pt x="34" y="31"/>
                  </a:lnTo>
                  <a:lnTo>
                    <a:pt x="38" y="27"/>
                  </a:lnTo>
                  <a:lnTo>
                    <a:pt x="41" y="22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FCB4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7" name="Freeform 103"/>
            <p:cNvSpPr>
              <a:spLocks/>
            </p:cNvSpPr>
            <p:nvPr/>
          </p:nvSpPr>
          <p:spPr bwMode="auto">
            <a:xfrm>
              <a:off x="3764" y="614"/>
              <a:ext cx="41" cy="34"/>
            </a:xfrm>
            <a:custGeom>
              <a:avLst/>
              <a:gdLst/>
              <a:ahLst/>
              <a:cxnLst>
                <a:cxn ang="0">
                  <a:pos x="41" y="22"/>
                </a:cxn>
                <a:cxn ang="0">
                  <a:pos x="41" y="22"/>
                </a:cxn>
                <a:cxn ang="0">
                  <a:pos x="38" y="16"/>
                </a:cxn>
                <a:cxn ang="0">
                  <a:pos x="34" y="9"/>
                </a:cxn>
                <a:cxn ang="0">
                  <a:pos x="29" y="4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4" y="0"/>
                </a:cxn>
                <a:cxn ang="0">
                  <a:pos x="7" y="2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18"/>
                </a:cxn>
                <a:cxn ang="0">
                  <a:pos x="5" y="25"/>
                </a:cxn>
                <a:cxn ang="0">
                  <a:pos x="11" y="29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27" y="34"/>
                </a:cxn>
                <a:cxn ang="0">
                  <a:pos x="34" y="31"/>
                </a:cxn>
                <a:cxn ang="0">
                  <a:pos x="38" y="27"/>
                </a:cxn>
                <a:cxn ang="0">
                  <a:pos x="41" y="22"/>
                </a:cxn>
                <a:cxn ang="0">
                  <a:pos x="41" y="22"/>
                </a:cxn>
              </a:cxnLst>
              <a:rect l="0" t="0" r="r" b="b"/>
              <a:pathLst>
                <a:path w="41" h="34">
                  <a:moveTo>
                    <a:pt x="41" y="22"/>
                  </a:moveTo>
                  <a:lnTo>
                    <a:pt x="41" y="22"/>
                  </a:lnTo>
                  <a:lnTo>
                    <a:pt x="38" y="16"/>
                  </a:lnTo>
                  <a:lnTo>
                    <a:pt x="34" y="9"/>
                  </a:lnTo>
                  <a:lnTo>
                    <a:pt x="29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5" y="25"/>
                  </a:lnTo>
                  <a:lnTo>
                    <a:pt x="11" y="29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7" y="34"/>
                  </a:lnTo>
                  <a:lnTo>
                    <a:pt x="34" y="31"/>
                  </a:lnTo>
                  <a:lnTo>
                    <a:pt x="38" y="27"/>
                  </a:lnTo>
                  <a:lnTo>
                    <a:pt x="41" y="22"/>
                  </a:lnTo>
                  <a:lnTo>
                    <a:pt x="41" y="22"/>
                  </a:lnTo>
                  <a:close/>
                </a:path>
              </a:pathLst>
            </a:custGeom>
            <a:solidFill>
              <a:srgbClr val="FCB3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8" name="Freeform 104"/>
            <p:cNvSpPr>
              <a:spLocks/>
            </p:cNvSpPr>
            <p:nvPr/>
          </p:nvSpPr>
          <p:spPr bwMode="auto">
            <a:xfrm>
              <a:off x="3764" y="614"/>
              <a:ext cx="38" cy="34"/>
            </a:xfrm>
            <a:custGeom>
              <a:avLst/>
              <a:gdLst/>
              <a:ahLst/>
              <a:cxnLst>
                <a:cxn ang="0">
                  <a:pos x="38" y="22"/>
                </a:cxn>
                <a:cxn ang="0">
                  <a:pos x="38" y="22"/>
                </a:cxn>
                <a:cxn ang="0">
                  <a:pos x="38" y="16"/>
                </a:cxn>
                <a:cxn ang="0">
                  <a:pos x="34" y="9"/>
                </a:cxn>
                <a:cxn ang="0">
                  <a:pos x="29" y="4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4" y="0"/>
                </a:cxn>
                <a:cxn ang="0">
                  <a:pos x="7" y="2"/>
                </a:cxn>
                <a:cxn ang="0">
                  <a:pos x="2" y="7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2" y="18"/>
                </a:cxn>
                <a:cxn ang="0">
                  <a:pos x="7" y="25"/>
                </a:cxn>
                <a:cxn ang="0">
                  <a:pos x="11" y="29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27" y="34"/>
                </a:cxn>
                <a:cxn ang="0">
                  <a:pos x="34" y="31"/>
                </a:cxn>
                <a:cxn ang="0">
                  <a:pos x="38" y="27"/>
                </a:cxn>
                <a:cxn ang="0">
                  <a:pos x="38" y="22"/>
                </a:cxn>
                <a:cxn ang="0">
                  <a:pos x="38" y="22"/>
                </a:cxn>
              </a:cxnLst>
              <a:rect l="0" t="0" r="r" b="b"/>
              <a:pathLst>
                <a:path w="38" h="34">
                  <a:moveTo>
                    <a:pt x="38" y="22"/>
                  </a:moveTo>
                  <a:lnTo>
                    <a:pt x="38" y="22"/>
                  </a:lnTo>
                  <a:lnTo>
                    <a:pt x="38" y="16"/>
                  </a:lnTo>
                  <a:lnTo>
                    <a:pt x="34" y="9"/>
                  </a:lnTo>
                  <a:lnTo>
                    <a:pt x="29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7" y="25"/>
                  </a:lnTo>
                  <a:lnTo>
                    <a:pt x="11" y="29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7" y="34"/>
                  </a:lnTo>
                  <a:lnTo>
                    <a:pt x="34" y="31"/>
                  </a:lnTo>
                  <a:lnTo>
                    <a:pt x="38" y="27"/>
                  </a:lnTo>
                  <a:lnTo>
                    <a:pt x="38" y="22"/>
                  </a:lnTo>
                  <a:lnTo>
                    <a:pt x="38" y="22"/>
                  </a:lnTo>
                  <a:close/>
                </a:path>
              </a:pathLst>
            </a:custGeom>
            <a:solidFill>
              <a:srgbClr val="FCB2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9" name="Freeform 105"/>
            <p:cNvSpPr>
              <a:spLocks/>
            </p:cNvSpPr>
            <p:nvPr/>
          </p:nvSpPr>
          <p:spPr bwMode="auto">
            <a:xfrm>
              <a:off x="3766" y="616"/>
              <a:ext cx="36" cy="32"/>
            </a:xfrm>
            <a:custGeom>
              <a:avLst/>
              <a:gdLst/>
              <a:ahLst/>
              <a:cxnLst>
                <a:cxn ang="0">
                  <a:pos x="36" y="20"/>
                </a:cxn>
                <a:cxn ang="0">
                  <a:pos x="36" y="20"/>
                </a:cxn>
                <a:cxn ang="0">
                  <a:pos x="36" y="14"/>
                </a:cxn>
                <a:cxn ang="0">
                  <a:pos x="32" y="7"/>
                </a:cxn>
                <a:cxn ang="0">
                  <a:pos x="27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6"/>
                </a:cxn>
                <a:cxn ang="0">
                  <a:pos x="5" y="23"/>
                </a:cxn>
                <a:cxn ang="0">
                  <a:pos x="9" y="27"/>
                </a:cxn>
                <a:cxn ang="0">
                  <a:pos x="16" y="29"/>
                </a:cxn>
                <a:cxn ang="0">
                  <a:pos x="16" y="29"/>
                </a:cxn>
                <a:cxn ang="0">
                  <a:pos x="25" y="32"/>
                </a:cxn>
                <a:cxn ang="0">
                  <a:pos x="30" y="29"/>
                </a:cxn>
                <a:cxn ang="0">
                  <a:pos x="34" y="25"/>
                </a:cxn>
                <a:cxn ang="0">
                  <a:pos x="36" y="20"/>
                </a:cxn>
                <a:cxn ang="0">
                  <a:pos x="36" y="20"/>
                </a:cxn>
              </a:cxnLst>
              <a:rect l="0" t="0" r="r" b="b"/>
              <a:pathLst>
                <a:path w="36" h="32">
                  <a:moveTo>
                    <a:pt x="36" y="20"/>
                  </a:moveTo>
                  <a:lnTo>
                    <a:pt x="36" y="20"/>
                  </a:lnTo>
                  <a:lnTo>
                    <a:pt x="36" y="14"/>
                  </a:lnTo>
                  <a:lnTo>
                    <a:pt x="32" y="7"/>
                  </a:lnTo>
                  <a:lnTo>
                    <a:pt x="27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5" y="23"/>
                  </a:lnTo>
                  <a:lnTo>
                    <a:pt x="9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25" y="32"/>
                  </a:lnTo>
                  <a:lnTo>
                    <a:pt x="30" y="29"/>
                  </a:lnTo>
                  <a:lnTo>
                    <a:pt x="34" y="25"/>
                  </a:lnTo>
                  <a:lnTo>
                    <a:pt x="36" y="20"/>
                  </a:lnTo>
                  <a:lnTo>
                    <a:pt x="36" y="20"/>
                  </a:lnTo>
                  <a:close/>
                </a:path>
              </a:pathLst>
            </a:custGeom>
            <a:solidFill>
              <a:srgbClr val="FCB1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0" name="Freeform 106"/>
            <p:cNvSpPr>
              <a:spLocks/>
            </p:cNvSpPr>
            <p:nvPr/>
          </p:nvSpPr>
          <p:spPr bwMode="auto">
            <a:xfrm>
              <a:off x="3766" y="616"/>
              <a:ext cx="36" cy="32"/>
            </a:xfrm>
            <a:custGeom>
              <a:avLst/>
              <a:gdLst/>
              <a:ahLst/>
              <a:cxnLst>
                <a:cxn ang="0">
                  <a:pos x="36" y="20"/>
                </a:cxn>
                <a:cxn ang="0">
                  <a:pos x="36" y="20"/>
                </a:cxn>
                <a:cxn ang="0">
                  <a:pos x="36" y="14"/>
                </a:cxn>
                <a:cxn ang="0">
                  <a:pos x="32" y="7"/>
                </a:cxn>
                <a:cxn ang="0">
                  <a:pos x="27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5" y="0"/>
                </a:cxn>
                <a:cxn ang="0">
                  <a:pos x="3" y="5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6"/>
                </a:cxn>
                <a:cxn ang="0">
                  <a:pos x="5" y="23"/>
                </a:cxn>
                <a:cxn ang="0">
                  <a:pos x="9" y="27"/>
                </a:cxn>
                <a:cxn ang="0">
                  <a:pos x="16" y="29"/>
                </a:cxn>
                <a:cxn ang="0">
                  <a:pos x="16" y="29"/>
                </a:cxn>
                <a:cxn ang="0">
                  <a:pos x="25" y="32"/>
                </a:cxn>
                <a:cxn ang="0">
                  <a:pos x="30" y="29"/>
                </a:cxn>
                <a:cxn ang="0">
                  <a:pos x="34" y="25"/>
                </a:cxn>
                <a:cxn ang="0">
                  <a:pos x="36" y="20"/>
                </a:cxn>
                <a:cxn ang="0">
                  <a:pos x="36" y="20"/>
                </a:cxn>
              </a:cxnLst>
              <a:rect l="0" t="0" r="r" b="b"/>
              <a:pathLst>
                <a:path w="36" h="32">
                  <a:moveTo>
                    <a:pt x="36" y="20"/>
                  </a:moveTo>
                  <a:lnTo>
                    <a:pt x="36" y="20"/>
                  </a:lnTo>
                  <a:lnTo>
                    <a:pt x="36" y="14"/>
                  </a:lnTo>
                  <a:lnTo>
                    <a:pt x="32" y="7"/>
                  </a:lnTo>
                  <a:lnTo>
                    <a:pt x="27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5" y="0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5" y="23"/>
                  </a:lnTo>
                  <a:lnTo>
                    <a:pt x="9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25" y="32"/>
                  </a:lnTo>
                  <a:lnTo>
                    <a:pt x="30" y="29"/>
                  </a:lnTo>
                  <a:lnTo>
                    <a:pt x="34" y="25"/>
                  </a:lnTo>
                  <a:lnTo>
                    <a:pt x="36" y="20"/>
                  </a:lnTo>
                  <a:lnTo>
                    <a:pt x="36" y="20"/>
                  </a:lnTo>
                  <a:close/>
                </a:path>
              </a:pathLst>
            </a:custGeom>
            <a:solidFill>
              <a:srgbClr val="FCB0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1" name="Freeform 107"/>
            <p:cNvSpPr>
              <a:spLocks/>
            </p:cNvSpPr>
            <p:nvPr/>
          </p:nvSpPr>
          <p:spPr bwMode="auto">
            <a:xfrm>
              <a:off x="3766" y="616"/>
              <a:ext cx="36" cy="29"/>
            </a:xfrm>
            <a:custGeom>
              <a:avLst/>
              <a:gdLst/>
              <a:ahLst/>
              <a:cxnLst>
                <a:cxn ang="0">
                  <a:pos x="36" y="20"/>
                </a:cxn>
                <a:cxn ang="0">
                  <a:pos x="36" y="20"/>
                </a:cxn>
                <a:cxn ang="0">
                  <a:pos x="34" y="14"/>
                </a:cxn>
                <a:cxn ang="0">
                  <a:pos x="32" y="7"/>
                </a:cxn>
                <a:cxn ang="0">
                  <a:pos x="25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7" y="2"/>
                </a:cxn>
                <a:cxn ang="0">
                  <a:pos x="3" y="5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6"/>
                </a:cxn>
                <a:cxn ang="0">
                  <a:pos x="5" y="23"/>
                </a:cxn>
                <a:cxn ang="0">
                  <a:pos x="9" y="27"/>
                </a:cxn>
                <a:cxn ang="0">
                  <a:pos x="16" y="29"/>
                </a:cxn>
                <a:cxn ang="0">
                  <a:pos x="16" y="29"/>
                </a:cxn>
                <a:cxn ang="0">
                  <a:pos x="25" y="29"/>
                </a:cxn>
                <a:cxn ang="0">
                  <a:pos x="30" y="29"/>
                </a:cxn>
                <a:cxn ang="0">
                  <a:pos x="34" y="25"/>
                </a:cxn>
                <a:cxn ang="0">
                  <a:pos x="36" y="20"/>
                </a:cxn>
                <a:cxn ang="0">
                  <a:pos x="36" y="20"/>
                </a:cxn>
              </a:cxnLst>
              <a:rect l="0" t="0" r="r" b="b"/>
              <a:pathLst>
                <a:path w="36" h="29">
                  <a:moveTo>
                    <a:pt x="36" y="20"/>
                  </a:moveTo>
                  <a:lnTo>
                    <a:pt x="36" y="20"/>
                  </a:lnTo>
                  <a:lnTo>
                    <a:pt x="34" y="14"/>
                  </a:lnTo>
                  <a:lnTo>
                    <a:pt x="32" y="7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7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5" y="23"/>
                  </a:lnTo>
                  <a:lnTo>
                    <a:pt x="9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25" y="29"/>
                  </a:lnTo>
                  <a:lnTo>
                    <a:pt x="30" y="29"/>
                  </a:lnTo>
                  <a:lnTo>
                    <a:pt x="34" y="25"/>
                  </a:lnTo>
                  <a:lnTo>
                    <a:pt x="36" y="20"/>
                  </a:lnTo>
                  <a:lnTo>
                    <a:pt x="36" y="20"/>
                  </a:lnTo>
                  <a:close/>
                </a:path>
              </a:pathLst>
            </a:custGeom>
            <a:solidFill>
              <a:srgbClr val="FCAF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2" name="Freeform 108"/>
            <p:cNvSpPr>
              <a:spLocks/>
            </p:cNvSpPr>
            <p:nvPr/>
          </p:nvSpPr>
          <p:spPr bwMode="auto">
            <a:xfrm>
              <a:off x="3766" y="616"/>
              <a:ext cx="36" cy="29"/>
            </a:xfrm>
            <a:custGeom>
              <a:avLst/>
              <a:gdLst/>
              <a:ahLst/>
              <a:cxnLst>
                <a:cxn ang="0">
                  <a:pos x="36" y="20"/>
                </a:cxn>
                <a:cxn ang="0">
                  <a:pos x="36" y="20"/>
                </a:cxn>
                <a:cxn ang="0">
                  <a:pos x="34" y="14"/>
                </a:cxn>
                <a:cxn ang="0">
                  <a:pos x="32" y="7"/>
                </a:cxn>
                <a:cxn ang="0">
                  <a:pos x="25" y="5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7" y="2"/>
                </a:cxn>
                <a:cxn ang="0">
                  <a:pos x="3" y="5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3" y="16"/>
                </a:cxn>
                <a:cxn ang="0">
                  <a:pos x="5" y="23"/>
                </a:cxn>
                <a:cxn ang="0">
                  <a:pos x="9" y="27"/>
                </a:cxn>
                <a:cxn ang="0">
                  <a:pos x="16" y="29"/>
                </a:cxn>
                <a:cxn ang="0">
                  <a:pos x="16" y="29"/>
                </a:cxn>
                <a:cxn ang="0">
                  <a:pos x="25" y="29"/>
                </a:cxn>
                <a:cxn ang="0">
                  <a:pos x="30" y="29"/>
                </a:cxn>
                <a:cxn ang="0">
                  <a:pos x="34" y="25"/>
                </a:cxn>
                <a:cxn ang="0">
                  <a:pos x="36" y="20"/>
                </a:cxn>
                <a:cxn ang="0">
                  <a:pos x="36" y="20"/>
                </a:cxn>
              </a:cxnLst>
              <a:rect l="0" t="0" r="r" b="b"/>
              <a:pathLst>
                <a:path w="36" h="29">
                  <a:moveTo>
                    <a:pt x="36" y="20"/>
                  </a:moveTo>
                  <a:lnTo>
                    <a:pt x="36" y="20"/>
                  </a:lnTo>
                  <a:lnTo>
                    <a:pt x="34" y="14"/>
                  </a:lnTo>
                  <a:lnTo>
                    <a:pt x="32" y="7"/>
                  </a:lnTo>
                  <a:lnTo>
                    <a:pt x="25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7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6"/>
                  </a:lnTo>
                  <a:lnTo>
                    <a:pt x="5" y="23"/>
                  </a:lnTo>
                  <a:lnTo>
                    <a:pt x="9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25" y="29"/>
                  </a:lnTo>
                  <a:lnTo>
                    <a:pt x="30" y="29"/>
                  </a:lnTo>
                  <a:lnTo>
                    <a:pt x="34" y="25"/>
                  </a:lnTo>
                  <a:lnTo>
                    <a:pt x="36" y="20"/>
                  </a:lnTo>
                  <a:lnTo>
                    <a:pt x="36" y="20"/>
                  </a:lnTo>
                  <a:close/>
                </a:path>
              </a:pathLst>
            </a:custGeom>
            <a:solidFill>
              <a:srgbClr val="FCAE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3" name="Freeform 109"/>
            <p:cNvSpPr>
              <a:spLocks/>
            </p:cNvSpPr>
            <p:nvPr/>
          </p:nvSpPr>
          <p:spPr bwMode="auto">
            <a:xfrm>
              <a:off x="3766" y="616"/>
              <a:ext cx="36" cy="29"/>
            </a:xfrm>
            <a:custGeom>
              <a:avLst/>
              <a:gdLst/>
              <a:ahLst/>
              <a:cxnLst>
                <a:cxn ang="0">
                  <a:pos x="36" y="20"/>
                </a:cxn>
                <a:cxn ang="0">
                  <a:pos x="36" y="20"/>
                </a:cxn>
                <a:cxn ang="0">
                  <a:pos x="34" y="14"/>
                </a:cxn>
                <a:cxn ang="0">
                  <a:pos x="32" y="9"/>
                </a:cxn>
                <a:cxn ang="0">
                  <a:pos x="25" y="5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7" y="2"/>
                </a:cxn>
                <a:cxn ang="0">
                  <a:pos x="3" y="5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3" y="16"/>
                </a:cxn>
                <a:cxn ang="0">
                  <a:pos x="5" y="23"/>
                </a:cxn>
                <a:cxn ang="0">
                  <a:pos x="12" y="27"/>
                </a:cxn>
                <a:cxn ang="0">
                  <a:pos x="16" y="29"/>
                </a:cxn>
                <a:cxn ang="0">
                  <a:pos x="16" y="29"/>
                </a:cxn>
                <a:cxn ang="0">
                  <a:pos x="25" y="29"/>
                </a:cxn>
                <a:cxn ang="0">
                  <a:pos x="30" y="27"/>
                </a:cxn>
                <a:cxn ang="0">
                  <a:pos x="34" y="25"/>
                </a:cxn>
                <a:cxn ang="0">
                  <a:pos x="36" y="20"/>
                </a:cxn>
                <a:cxn ang="0">
                  <a:pos x="36" y="20"/>
                </a:cxn>
              </a:cxnLst>
              <a:rect l="0" t="0" r="r" b="b"/>
              <a:pathLst>
                <a:path w="36" h="29">
                  <a:moveTo>
                    <a:pt x="36" y="20"/>
                  </a:moveTo>
                  <a:lnTo>
                    <a:pt x="36" y="20"/>
                  </a:lnTo>
                  <a:lnTo>
                    <a:pt x="34" y="14"/>
                  </a:lnTo>
                  <a:lnTo>
                    <a:pt x="32" y="9"/>
                  </a:lnTo>
                  <a:lnTo>
                    <a:pt x="25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7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16"/>
                  </a:lnTo>
                  <a:lnTo>
                    <a:pt x="5" y="23"/>
                  </a:lnTo>
                  <a:lnTo>
                    <a:pt x="12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25" y="29"/>
                  </a:lnTo>
                  <a:lnTo>
                    <a:pt x="30" y="27"/>
                  </a:lnTo>
                  <a:lnTo>
                    <a:pt x="34" y="25"/>
                  </a:lnTo>
                  <a:lnTo>
                    <a:pt x="36" y="20"/>
                  </a:lnTo>
                  <a:lnTo>
                    <a:pt x="36" y="20"/>
                  </a:lnTo>
                  <a:close/>
                </a:path>
              </a:pathLst>
            </a:custGeom>
            <a:solidFill>
              <a:srgbClr val="FCAD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4" name="Freeform 110"/>
            <p:cNvSpPr>
              <a:spLocks/>
            </p:cNvSpPr>
            <p:nvPr/>
          </p:nvSpPr>
          <p:spPr bwMode="auto">
            <a:xfrm>
              <a:off x="3766" y="616"/>
              <a:ext cx="34" cy="29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3" y="16"/>
                </a:cxn>
                <a:cxn ang="0">
                  <a:pos x="5" y="23"/>
                </a:cxn>
                <a:cxn ang="0">
                  <a:pos x="12" y="25"/>
                </a:cxn>
                <a:cxn ang="0">
                  <a:pos x="16" y="29"/>
                </a:cxn>
                <a:cxn ang="0">
                  <a:pos x="16" y="29"/>
                </a:cxn>
                <a:cxn ang="0">
                  <a:pos x="23" y="29"/>
                </a:cxn>
                <a:cxn ang="0">
                  <a:pos x="30" y="27"/>
                </a:cxn>
                <a:cxn ang="0">
                  <a:pos x="34" y="25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34" y="14"/>
                </a:cxn>
                <a:cxn ang="0">
                  <a:pos x="32" y="9"/>
                </a:cxn>
                <a:cxn ang="0">
                  <a:pos x="25" y="5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2" y="0"/>
                </a:cxn>
                <a:cxn ang="0">
                  <a:pos x="7" y="2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34" h="29">
                  <a:moveTo>
                    <a:pt x="0" y="11"/>
                  </a:moveTo>
                  <a:lnTo>
                    <a:pt x="0" y="11"/>
                  </a:lnTo>
                  <a:lnTo>
                    <a:pt x="3" y="16"/>
                  </a:lnTo>
                  <a:lnTo>
                    <a:pt x="5" y="23"/>
                  </a:lnTo>
                  <a:lnTo>
                    <a:pt x="12" y="25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23" y="29"/>
                  </a:lnTo>
                  <a:lnTo>
                    <a:pt x="30" y="27"/>
                  </a:lnTo>
                  <a:lnTo>
                    <a:pt x="34" y="25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14"/>
                  </a:lnTo>
                  <a:lnTo>
                    <a:pt x="32" y="9"/>
                  </a:lnTo>
                  <a:lnTo>
                    <a:pt x="25" y="5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CAC9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5" name="Freeform 111"/>
            <p:cNvSpPr>
              <a:spLocks/>
            </p:cNvSpPr>
            <p:nvPr/>
          </p:nvSpPr>
          <p:spPr bwMode="auto">
            <a:xfrm>
              <a:off x="3746" y="362"/>
              <a:ext cx="189" cy="229"/>
            </a:xfrm>
            <a:custGeom>
              <a:avLst/>
              <a:gdLst/>
              <a:ahLst/>
              <a:cxnLst>
                <a:cxn ang="0">
                  <a:pos x="146" y="223"/>
                </a:cxn>
                <a:cxn ang="0">
                  <a:pos x="146" y="223"/>
                </a:cxn>
                <a:cxn ang="0">
                  <a:pos x="155" y="227"/>
                </a:cxn>
                <a:cxn ang="0">
                  <a:pos x="160" y="229"/>
                </a:cxn>
                <a:cxn ang="0">
                  <a:pos x="164" y="227"/>
                </a:cxn>
                <a:cxn ang="0">
                  <a:pos x="164" y="227"/>
                </a:cxn>
                <a:cxn ang="0">
                  <a:pos x="169" y="211"/>
                </a:cxn>
                <a:cxn ang="0">
                  <a:pos x="178" y="191"/>
                </a:cxn>
                <a:cxn ang="0">
                  <a:pos x="182" y="164"/>
                </a:cxn>
                <a:cxn ang="0">
                  <a:pos x="187" y="133"/>
                </a:cxn>
                <a:cxn ang="0">
                  <a:pos x="189" y="101"/>
                </a:cxn>
                <a:cxn ang="0">
                  <a:pos x="187" y="83"/>
                </a:cxn>
                <a:cxn ang="0">
                  <a:pos x="185" y="68"/>
                </a:cxn>
                <a:cxn ang="0">
                  <a:pos x="180" y="50"/>
                </a:cxn>
                <a:cxn ang="0">
                  <a:pos x="173" y="34"/>
                </a:cxn>
                <a:cxn ang="0">
                  <a:pos x="164" y="16"/>
                </a:cxn>
                <a:cxn ang="0">
                  <a:pos x="153" y="0"/>
                </a:cxn>
                <a:cxn ang="0">
                  <a:pos x="153" y="0"/>
                </a:cxn>
                <a:cxn ang="0">
                  <a:pos x="135" y="5"/>
                </a:cxn>
                <a:cxn ang="0">
                  <a:pos x="117" y="12"/>
                </a:cxn>
                <a:cxn ang="0">
                  <a:pos x="95" y="23"/>
                </a:cxn>
                <a:cxn ang="0">
                  <a:pos x="81" y="32"/>
                </a:cxn>
                <a:cxn ang="0">
                  <a:pos x="70" y="43"/>
                </a:cxn>
                <a:cxn ang="0">
                  <a:pos x="56" y="54"/>
                </a:cxn>
                <a:cxn ang="0">
                  <a:pos x="45" y="70"/>
                </a:cxn>
                <a:cxn ang="0">
                  <a:pos x="32" y="86"/>
                </a:cxn>
                <a:cxn ang="0">
                  <a:pos x="20" y="106"/>
                </a:cxn>
                <a:cxn ang="0">
                  <a:pos x="9" y="126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9" y="151"/>
                </a:cxn>
                <a:cxn ang="0">
                  <a:pos x="20" y="151"/>
                </a:cxn>
                <a:cxn ang="0">
                  <a:pos x="36" y="155"/>
                </a:cxn>
                <a:cxn ang="0">
                  <a:pos x="54" y="162"/>
                </a:cxn>
                <a:cxn ang="0">
                  <a:pos x="81" y="176"/>
                </a:cxn>
                <a:cxn ang="0">
                  <a:pos x="110" y="196"/>
                </a:cxn>
                <a:cxn ang="0">
                  <a:pos x="146" y="223"/>
                </a:cxn>
                <a:cxn ang="0">
                  <a:pos x="146" y="223"/>
                </a:cxn>
              </a:cxnLst>
              <a:rect l="0" t="0" r="r" b="b"/>
              <a:pathLst>
                <a:path w="189" h="229">
                  <a:moveTo>
                    <a:pt x="146" y="223"/>
                  </a:moveTo>
                  <a:lnTo>
                    <a:pt x="146" y="223"/>
                  </a:lnTo>
                  <a:lnTo>
                    <a:pt x="155" y="227"/>
                  </a:lnTo>
                  <a:lnTo>
                    <a:pt x="160" y="229"/>
                  </a:lnTo>
                  <a:lnTo>
                    <a:pt x="164" y="227"/>
                  </a:lnTo>
                  <a:lnTo>
                    <a:pt x="164" y="227"/>
                  </a:lnTo>
                  <a:lnTo>
                    <a:pt x="169" y="211"/>
                  </a:lnTo>
                  <a:lnTo>
                    <a:pt x="178" y="191"/>
                  </a:lnTo>
                  <a:lnTo>
                    <a:pt x="182" y="164"/>
                  </a:lnTo>
                  <a:lnTo>
                    <a:pt x="187" y="133"/>
                  </a:lnTo>
                  <a:lnTo>
                    <a:pt x="189" y="101"/>
                  </a:lnTo>
                  <a:lnTo>
                    <a:pt x="187" y="83"/>
                  </a:lnTo>
                  <a:lnTo>
                    <a:pt x="185" y="68"/>
                  </a:lnTo>
                  <a:lnTo>
                    <a:pt x="180" y="50"/>
                  </a:lnTo>
                  <a:lnTo>
                    <a:pt x="173" y="34"/>
                  </a:lnTo>
                  <a:lnTo>
                    <a:pt x="164" y="16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35" y="5"/>
                  </a:lnTo>
                  <a:lnTo>
                    <a:pt x="117" y="12"/>
                  </a:lnTo>
                  <a:lnTo>
                    <a:pt x="95" y="23"/>
                  </a:lnTo>
                  <a:lnTo>
                    <a:pt x="81" y="32"/>
                  </a:lnTo>
                  <a:lnTo>
                    <a:pt x="70" y="43"/>
                  </a:lnTo>
                  <a:lnTo>
                    <a:pt x="56" y="54"/>
                  </a:lnTo>
                  <a:lnTo>
                    <a:pt x="45" y="70"/>
                  </a:lnTo>
                  <a:lnTo>
                    <a:pt x="32" y="86"/>
                  </a:lnTo>
                  <a:lnTo>
                    <a:pt x="20" y="106"/>
                  </a:lnTo>
                  <a:lnTo>
                    <a:pt x="9" y="126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9" y="151"/>
                  </a:lnTo>
                  <a:lnTo>
                    <a:pt x="20" y="151"/>
                  </a:lnTo>
                  <a:lnTo>
                    <a:pt x="36" y="155"/>
                  </a:lnTo>
                  <a:lnTo>
                    <a:pt x="54" y="162"/>
                  </a:lnTo>
                  <a:lnTo>
                    <a:pt x="81" y="176"/>
                  </a:lnTo>
                  <a:lnTo>
                    <a:pt x="110" y="196"/>
                  </a:lnTo>
                  <a:lnTo>
                    <a:pt x="146" y="223"/>
                  </a:lnTo>
                  <a:lnTo>
                    <a:pt x="146" y="223"/>
                  </a:lnTo>
                  <a:close/>
                </a:path>
              </a:pathLst>
            </a:custGeom>
            <a:solidFill>
              <a:srgbClr val="9B891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6" name="Freeform 112"/>
            <p:cNvSpPr>
              <a:spLocks/>
            </p:cNvSpPr>
            <p:nvPr/>
          </p:nvSpPr>
          <p:spPr bwMode="auto">
            <a:xfrm>
              <a:off x="3751" y="371"/>
              <a:ext cx="177" cy="220"/>
            </a:xfrm>
            <a:custGeom>
              <a:avLst/>
              <a:gdLst/>
              <a:ahLst/>
              <a:cxnLst>
                <a:cxn ang="0">
                  <a:pos x="157" y="220"/>
                </a:cxn>
                <a:cxn ang="0">
                  <a:pos x="157" y="220"/>
                </a:cxn>
                <a:cxn ang="0">
                  <a:pos x="164" y="200"/>
                </a:cxn>
                <a:cxn ang="0">
                  <a:pos x="171" y="175"/>
                </a:cxn>
                <a:cxn ang="0">
                  <a:pos x="175" y="146"/>
                </a:cxn>
                <a:cxn ang="0">
                  <a:pos x="177" y="113"/>
                </a:cxn>
                <a:cxn ang="0">
                  <a:pos x="175" y="92"/>
                </a:cxn>
                <a:cxn ang="0">
                  <a:pos x="173" y="74"/>
                </a:cxn>
                <a:cxn ang="0">
                  <a:pos x="168" y="56"/>
                </a:cxn>
                <a:cxn ang="0">
                  <a:pos x="162" y="36"/>
                </a:cxn>
                <a:cxn ang="0">
                  <a:pos x="153" y="18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26" y="5"/>
                </a:cxn>
                <a:cxn ang="0">
                  <a:pos x="108" y="12"/>
                </a:cxn>
                <a:cxn ang="0">
                  <a:pos x="87" y="23"/>
                </a:cxn>
                <a:cxn ang="0">
                  <a:pos x="65" y="41"/>
                </a:cxn>
                <a:cxn ang="0">
                  <a:pos x="54" y="54"/>
                </a:cxn>
                <a:cxn ang="0">
                  <a:pos x="40" y="68"/>
                </a:cxn>
                <a:cxn ang="0">
                  <a:pos x="31" y="83"/>
                </a:cxn>
                <a:cxn ang="0">
                  <a:pos x="20" y="101"/>
                </a:cxn>
                <a:cxn ang="0">
                  <a:pos x="9" y="124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11" y="146"/>
                </a:cxn>
                <a:cxn ang="0">
                  <a:pos x="22" y="146"/>
                </a:cxn>
                <a:cxn ang="0">
                  <a:pos x="40" y="149"/>
                </a:cxn>
                <a:cxn ang="0">
                  <a:pos x="63" y="155"/>
                </a:cxn>
                <a:cxn ang="0">
                  <a:pos x="90" y="169"/>
                </a:cxn>
                <a:cxn ang="0">
                  <a:pos x="121" y="189"/>
                </a:cxn>
                <a:cxn ang="0">
                  <a:pos x="157" y="220"/>
                </a:cxn>
                <a:cxn ang="0">
                  <a:pos x="157" y="220"/>
                </a:cxn>
              </a:cxnLst>
              <a:rect l="0" t="0" r="r" b="b"/>
              <a:pathLst>
                <a:path w="177" h="220">
                  <a:moveTo>
                    <a:pt x="157" y="220"/>
                  </a:moveTo>
                  <a:lnTo>
                    <a:pt x="157" y="220"/>
                  </a:lnTo>
                  <a:lnTo>
                    <a:pt x="164" y="200"/>
                  </a:lnTo>
                  <a:lnTo>
                    <a:pt x="171" y="175"/>
                  </a:lnTo>
                  <a:lnTo>
                    <a:pt x="175" y="146"/>
                  </a:lnTo>
                  <a:lnTo>
                    <a:pt x="177" y="113"/>
                  </a:lnTo>
                  <a:lnTo>
                    <a:pt x="175" y="92"/>
                  </a:lnTo>
                  <a:lnTo>
                    <a:pt x="173" y="74"/>
                  </a:lnTo>
                  <a:lnTo>
                    <a:pt x="168" y="56"/>
                  </a:lnTo>
                  <a:lnTo>
                    <a:pt x="162" y="36"/>
                  </a:lnTo>
                  <a:lnTo>
                    <a:pt x="153" y="18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26" y="5"/>
                  </a:lnTo>
                  <a:lnTo>
                    <a:pt x="108" y="12"/>
                  </a:lnTo>
                  <a:lnTo>
                    <a:pt x="87" y="23"/>
                  </a:lnTo>
                  <a:lnTo>
                    <a:pt x="65" y="41"/>
                  </a:lnTo>
                  <a:lnTo>
                    <a:pt x="54" y="54"/>
                  </a:lnTo>
                  <a:lnTo>
                    <a:pt x="40" y="68"/>
                  </a:lnTo>
                  <a:lnTo>
                    <a:pt x="31" y="83"/>
                  </a:lnTo>
                  <a:lnTo>
                    <a:pt x="20" y="101"/>
                  </a:lnTo>
                  <a:lnTo>
                    <a:pt x="9" y="12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11" y="146"/>
                  </a:lnTo>
                  <a:lnTo>
                    <a:pt x="22" y="146"/>
                  </a:lnTo>
                  <a:lnTo>
                    <a:pt x="40" y="149"/>
                  </a:lnTo>
                  <a:lnTo>
                    <a:pt x="63" y="155"/>
                  </a:lnTo>
                  <a:lnTo>
                    <a:pt x="90" y="169"/>
                  </a:lnTo>
                  <a:lnTo>
                    <a:pt x="121" y="189"/>
                  </a:lnTo>
                  <a:lnTo>
                    <a:pt x="157" y="220"/>
                  </a:lnTo>
                  <a:lnTo>
                    <a:pt x="157" y="22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7" name="Freeform 113"/>
            <p:cNvSpPr>
              <a:spLocks/>
            </p:cNvSpPr>
            <p:nvPr/>
          </p:nvSpPr>
          <p:spPr bwMode="auto">
            <a:xfrm>
              <a:off x="3740" y="360"/>
              <a:ext cx="177" cy="229"/>
            </a:xfrm>
            <a:custGeom>
              <a:avLst/>
              <a:gdLst/>
              <a:ahLst/>
              <a:cxnLst>
                <a:cxn ang="0">
                  <a:pos x="170" y="229"/>
                </a:cxn>
                <a:cxn ang="0">
                  <a:pos x="170" y="229"/>
                </a:cxn>
                <a:cxn ang="0">
                  <a:pos x="175" y="204"/>
                </a:cxn>
                <a:cxn ang="0">
                  <a:pos x="177" y="178"/>
                </a:cxn>
                <a:cxn ang="0">
                  <a:pos x="177" y="144"/>
                </a:cxn>
                <a:cxn ang="0">
                  <a:pos x="177" y="126"/>
                </a:cxn>
                <a:cxn ang="0">
                  <a:pos x="173" y="108"/>
                </a:cxn>
                <a:cxn ang="0">
                  <a:pos x="170" y="90"/>
                </a:cxn>
                <a:cxn ang="0">
                  <a:pos x="164" y="70"/>
                </a:cxn>
                <a:cxn ang="0">
                  <a:pos x="155" y="52"/>
                </a:cxn>
                <a:cxn ang="0">
                  <a:pos x="143" y="34"/>
                </a:cxn>
                <a:cxn ang="0">
                  <a:pos x="130" y="16"/>
                </a:cxn>
                <a:cxn ang="0">
                  <a:pos x="114" y="0"/>
                </a:cxn>
                <a:cxn ang="0">
                  <a:pos x="114" y="0"/>
                </a:cxn>
                <a:cxn ang="0">
                  <a:pos x="98" y="7"/>
                </a:cxn>
                <a:cxn ang="0">
                  <a:pos x="83" y="18"/>
                </a:cxn>
                <a:cxn ang="0">
                  <a:pos x="62" y="34"/>
                </a:cxn>
                <a:cxn ang="0">
                  <a:pos x="53" y="43"/>
                </a:cxn>
                <a:cxn ang="0">
                  <a:pos x="42" y="56"/>
                </a:cxn>
                <a:cxn ang="0">
                  <a:pos x="33" y="70"/>
                </a:cxn>
                <a:cxn ang="0">
                  <a:pos x="24" y="88"/>
                </a:cxn>
                <a:cxn ang="0">
                  <a:pos x="15" y="106"/>
                </a:cxn>
                <a:cxn ang="0">
                  <a:pos x="9" y="126"/>
                </a:cxn>
                <a:cxn ang="0">
                  <a:pos x="2" y="151"/>
                </a:cxn>
                <a:cxn ang="0">
                  <a:pos x="0" y="175"/>
                </a:cxn>
                <a:cxn ang="0">
                  <a:pos x="0" y="175"/>
                </a:cxn>
                <a:cxn ang="0">
                  <a:pos x="6" y="173"/>
                </a:cxn>
                <a:cxn ang="0">
                  <a:pos x="20" y="173"/>
                </a:cxn>
                <a:cxn ang="0">
                  <a:pos x="35" y="175"/>
                </a:cxn>
                <a:cxn ang="0">
                  <a:pos x="58" y="180"/>
                </a:cxn>
                <a:cxn ang="0">
                  <a:pos x="89" y="189"/>
                </a:cxn>
                <a:cxn ang="0">
                  <a:pos x="125" y="204"/>
                </a:cxn>
                <a:cxn ang="0">
                  <a:pos x="170" y="229"/>
                </a:cxn>
                <a:cxn ang="0">
                  <a:pos x="170" y="229"/>
                </a:cxn>
              </a:cxnLst>
              <a:rect l="0" t="0" r="r" b="b"/>
              <a:pathLst>
                <a:path w="177" h="229">
                  <a:moveTo>
                    <a:pt x="170" y="229"/>
                  </a:moveTo>
                  <a:lnTo>
                    <a:pt x="170" y="229"/>
                  </a:lnTo>
                  <a:lnTo>
                    <a:pt x="175" y="204"/>
                  </a:lnTo>
                  <a:lnTo>
                    <a:pt x="177" y="178"/>
                  </a:lnTo>
                  <a:lnTo>
                    <a:pt x="177" y="144"/>
                  </a:lnTo>
                  <a:lnTo>
                    <a:pt x="177" y="126"/>
                  </a:lnTo>
                  <a:lnTo>
                    <a:pt x="173" y="108"/>
                  </a:lnTo>
                  <a:lnTo>
                    <a:pt x="170" y="90"/>
                  </a:lnTo>
                  <a:lnTo>
                    <a:pt x="164" y="70"/>
                  </a:lnTo>
                  <a:lnTo>
                    <a:pt x="155" y="52"/>
                  </a:lnTo>
                  <a:lnTo>
                    <a:pt x="143" y="34"/>
                  </a:lnTo>
                  <a:lnTo>
                    <a:pt x="130" y="16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98" y="7"/>
                  </a:lnTo>
                  <a:lnTo>
                    <a:pt x="83" y="18"/>
                  </a:lnTo>
                  <a:lnTo>
                    <a:pt x="62" y="34"/>
                  </a:lnTo>
                  <a:lnTo>
                    <a:pt x="53" y="43"/>
                  </a:lnTo>
                  <a:lnTo>
                    <a:pt x="42" y="56"/>
                  </a:lnTo>
                  <a:lnTo>
                    <a:pt x="33" y="70"/>
                  </a:lnTo>
                  <a:lnTo>
                    <a:pt x="24" y="88"/>
                  </a:lnTo>
                  <a:lnTo>
                    <a:pt x="15" y="106"/>
                  </a:lnTo>
                  <a:lnTo>
                    <a:pt x="9" y="126"/>
                  </a:lnTo>
                  <a:lnTo>
                    <a:pt x="2" y="151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6" y="173"/>
                  </a:lnTo>
                  <a:lnTo>
                    <a:pt x="20" y="173"/>
                  </a:lnTo>
                  <a:lnTo>
                    <a:pt x="35" y="175"/>
                  </a:lnTo>
                  <a:lnTo>
                    <a:pt x="58" y="180"/>
                  </a:lnTo>
                  <a:lnTo>
                    <a:pt x="89" y="189"/>
                  </a:lnTo>
                  <a:lnTo>
                    <a:pt x="125" y="204"/>
                  </a:lnTo>
                  <a:lnTo>
                    <a:pt x="170" y="229"/>
                  </a:lnTo>
                  <a:lnTo>
                    <a:pt x="170" y="229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8" name="Freeform 114"/>
            <p:cNvSpPr>
              <a:spLocks/>
            </p:cNvSpPr>
            <p:nvPr/>
          </p:nvSpPr>
          <p:spPr bwMode="auto">
            <a:xfrm>
              <a:off x="3773" y="360"/>
              <a:ext cx="95" cy="186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95" y="16"/>
                </a:cxn>
                <a:cxn ang="0">
                  <a:pos x="95" y="16"/>
                </a:cxn>
                <a:cxn ang="0">
                  <a:pos x="90" y="29"/>
                </a:cxn>
                <a:cxn ang="0">
                  <a:pos x="74" y="63"/>
                </a:cxn>
                <a:cxn ang="0">
                  <a:pos x="65" y="88"/>
                </a:cxn>
                <a:cxn ang="0">
                  <a:pos x="59" y="117"/>
                </a:cxn>
                <a:cxn ang="0">
                  <a:pos x="50" y="151"/>
                </a:cxn>
                <a:cxn ang="0">
                  <a:pos x="45" y="186"/>
                </a:cxn>
                <a:cxn ang="0">
                  <a:pos x="0" y="175"/>
                </a:cxn>
                <a:cxn ang="0">
                  <a:pos x="0" y="175"/>
                </a:cxn>
                <a:cxn ang="0">
                  <a:pos x="7" y="137"/>
                </a:cxn>
                <a:cxn ang="0">
                  <a:pos x="16" y="106"/>
                </a:cxn>
                <a:cxn ang="0">
                  <a:pos x="25" y="79"/>
                </a:cxn>
                <a:cxn ang="0">
                  <a:pos x="36" y="54"/>
                </a:cxn>
                <a:cxn ang="0">
                  <a:pos x="45" y="36"/>
                </a:cxn>
                <a:cxn ang="0">
                  <a:pos x="54" y="23"/>
                </a:cxn>
                <a:cxn ang="0">
                  <a:pos x="63" y="11"/>
                </a:cxn>
                <a:cxn ang="0">
                  <a:pos x="79" y="0"/>
                </a:cxn>
              </a:cxnLst>
              <a:rect l="0" t="0" r="r" b="b"/>
              <a:pathLst>
                <a:path w="95" h="186">
                  <a:moveTo>
                    <a:pt x="79" y="0"/>
                  </a:moveTo>
                  <a:lnTo>
                    <a:pt x="95" y="16"/>
                  </a:lnTo>
                  <a:lnTo>
                    <a:pt x="95" y="16"/>
                  </a:lnTo>
                  <a:lnTo>
                    <a:pt x="90" y="29"/>
                  </a:lnTo>
                  <a:lnTo>
                    <a:pt x="74" y="63"/>
                  </a:lnTo>
                  <a:lnTo>
                    <a:pt x="65" y="88"/>
                  </a:lnTo>
                  <a:lnTo>
                    <a:pt x="59" y="117"/>
                  </a:lnTo>
                  <a:lnTo>
                    <a:pt x="50" y="151"/>
                  </a:lnTo>
                  <a:lnTo>
                    <a:pt x="45" y="186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7" y="137"/>
                  </a:lnTo>
                  <a:lnTo>
                    <a:pt x="16" y="106"/>
                  </a:lnTo>
                  <a:lnTo>
                    <a:pt x="25" y="79"/>
                  </a:lnTo>
                  <a:lnTo>
                    <a:pt x="36" y="54"/>
                  </a:lnTo>
                  <a:lnTo>
                    <a:pt x="45" y="36"/>
                  </a:lnTo>
                  <a:lnTo>
                    <a:pt x="54" y="23"/>
                  </a:lnTo>
                  <a:lnTo>
                    <a:pt x="63" y="11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CFB8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9" name="Freeform 115"/>
            <p:cNvSpPr>
              <a:spLocks/>
            </p:cNvSpPr>
            <p:nvPr/>
          </p:nvSpPr>
          <p:spPr bwMode="auto">
            <a:xfrm>
              <a:off x="3757" y="421"/>
              <a:ext cx="162" cy="96"/>
            </a:xfrm>
            <a:custGeom>
              <a:avLst/>
              <a:gdLst/>
              <a:ahLst/>
              <a:cxnLst>
                <a:cxn ang="0">
                  <a:pos x="158" y="47"/>
                </a:cxn>
                <a:cxn ang="0">
                  <a:pos x="162" y="96"/>
                </a:cxn>
                <a:cxn ang="0">
                  <a:pos x="162" y="96"/>
                </a:cxn>
                <a:cxn ang="0">
                  <a:pos x="149" y="83"/>
                </a:cxn>
                <a:cxn ang="0">
                  <a:pos x="129" y="69"/>
                </a:cxn>
                <a:cxn ang="0">
                  <a:pos x="106" y="58"/>
                </a:cxn>
                <a:cxn ang="0">
                  <a:pos x="81" y="47"/>
                </a:cxn>
                <a:cxn ang="0">
                  <a:pos x="57" y="38"/>
                </a:cxn>
                <a:cxn ang="0">
                  <a:pos x="34" y="33"/>
                </a:cxn>
                <a:cxn ang="0">
                  <a:pos x="16" y="33"/>
                </a:cxn>
                <a:cxn ang="0">
                  <a:pos x="7" y="36"/>
                </a:cxn>
                <a:cxn ang="0">
                  <a:pos x="0" y="38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25" y="2"/>
                </a:cxn>
                <a:cxn ang="0">
                  <a:pos x="34" y="0"/>
                </a:cxn>
                <a:cxn ang="0">
                  <a:pos x="43" y="0"/>
                </a:cxn>
                <a:cxn ang="0">
                  <a:pos x="54" y="2"/>
                </a:cxn>
                <a:cxn ang="0">
                  <a:pos x="77" y="6"/>
                </a:cxn>
                <a:cxn ang="0">
                  <a:pos x="99" y="15"/>
                </a:cxn>
                <a:cxn ang="0">
                  <a:pos x="140" y="36"/>
                </a:cxn>
                <a:cxn ang="0">
                  <a:pos x="158" y="47"/>
                </a:cxn>
                <a:cxn ang="0">
                  <a:pos x="158" y="47"/>
                </a:cxn>
              </a:cxnLst>
              <a:rect l="0" t="0" r="r" b="b"/>
              <a:pathLst>
                <a:path w="162" h="96">
                  <a:moveTo>
                    <a:pt x="158" y="47"/>
                  </a:moveTo>
                  <a:lnTo>
                    <a:pt x="162" y="96"/>
                  </a:lnTo>
                  <a:lnTo>
                    <a:pt x="162" y="96"/>
                  </a:lnTo>
                  <a:lnTo>
                    <a:pt x="149" y="83"/>
                  </a:lnTo>
                  <a:lnTo>
                    <a:pt x="129" y="69"/>
                  </a:lnTo>
                  <a:lnTo>
                    <a:pt x="106" y="58"/>
                  </a:lnTo>
                  <a:lnTo>
                    <a:pt x="81" y="47"/>
                  </a:lnTo>
                  <a:lnTo>
                    <a:pt x="57" y="38"/>
                  </a:lnTo>
                  <a:lnTo>
                    <a:pt x="34" y="33"/>
                  </a:lnTo>
                  <a:lnTo>
                    <a:pt x="16" y="33"/>
                  </a:lnTo>
                  <a:lnTo>
                    <a:pt x="7" y="36"/>
                  </a:lnTo>
                  <a:lnTo>
                    <a:pt x="0" y="38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5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77" y="6"/>
                  </a:lnTo>
                  <a:lnTo>
                    <a:pt x="99" y="15"/>
                  </a:lnTo>
                  <a:lnTo>
                    <a:pt x="140" y="36"/>
                  </a:lnTo>
                  <a:lnTo>
                    <a:pt x="158" y="47"/>
                  </a:lnTo>
                  <a:lnTo>
                    <a:pt x="158" y="47"/>
                  </a:lnTo>
                  <a:close/>
                </a:path>
              </a:pathLst>
            </a:custGeom>
            <a:solidFill>
              <a:srgbClr val="CFB8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0" name="Freeform 116"/>
            <p:cNvSpPr>
              <a:spLocks/>
            </p:cNvSpPr>
            <p:nvPr/>
          </p:nvSpPr>
          <p:spPr bwMode="auto">
            <a:xfrm>
              <a:off x="3737" y="356"/>
              <a:ext cx="187" cy="240"/>
            </a:xfrm>
            <a:custGeom>
              <a:avLst/>
              <a:gdLst/>
              <a:ahLst/>
              <a:cxnLst>
                <a:cxn ang="0">
                  <a:pos x="119" y="2"/>
                </a:cxn>
                <a:cxn ang="0">
                  <a:pos x="119" y="2"/>
                </a:cxn>
                <a:cxn ang="0">
                  <a:pos x="140" y="20"/>
                </a:cxn>
                <a:cxn ang="0">
                  <a:pos x="153" y="40"/>
                </a:cxn>
                <a:cxn ang="0">
                  <a:pos x="167" y="60"/>
                </a:cxn>
                <a:cxn ang="0">
                  <a:pos x="176" y="80"/>
                </a:cxn>
                <a:cxn ang="0">
                  <a:pos x="180" y="101"/>
                </a:cxn>
                <a:cxn ang="0">
                  <a:pos x="185" y="121"/>
                </a:cxn>
                <a:cxn ang="0">
                  <a:pos x="187" y="139"/>
                </a:cxn>
                <a:cxn ang="0">
                  <a:pos x="187" y="157"/>
                </a:cxn>
                <a:cxn ang="0">
                  <a:pos x="185" y="190"/>
                </a:cxn>
                <a:cxn ang="0">
                  <a:pos x="180" y="215"/>
                </a:cxn>
                <a:cxn ang="0">
                  <a:pos x="173" y="240"/>
                </a:cxn>
                <a:cxn ang="0">
                  <a:pos x="164" y="235"/>
                </a:cxn>
                <a:cxn ang="0">
                  <a:pos x="164" y="235"/>
                </a:cxn>
                <a:cxn ang="0">
                  <a:pos x="169" y="220"/>
                </a:cxn>
                <a:cxn ang="0">
                  <a:pos x="173" y="202"/>
                </a:cxn>
                <a:cxn ang="0">
                  <a:pos x="178" y="179"/>
                </a:cxn>
                <a:cxn ang="0">
                  <a:pos x="178" y="179"/>
                </a:cxn>
                <a:cxn ang="0">
                  <a:pos x="178" y="161"/>
                </a:cxn>
                <a:cxn ang="0">
                  <a:pos x="178" y="141"/>
                </a:cxn>
                <a:cxn ang="0">
                  <a:pos x="176" y="121"/>
                </a:cxn>
                <a:cxn ang="0">
                  <a:pos x="171" y="98"/>
                </a:cxn>
                <a:cxn ang="0">
                  <a:pos x="162" y="76"/>
                </a:cxn>
                <a:cxn ang="0">
                  <a:pos x="151" y="54"/>
                </a:cxn>
                <a:cxn ang="0">
                  <a:pos x="135" y="31"/>
                </a:cxn>
                <a:cxn ang="0">
                  <a:pos x="117" y="11"/>
                </a:cxn>
                <a:cxn ang="0">
                  <a:pos x="117" y="11"/>
                </a:cxn>
                <a:cxn ang="0">
                  <a:pos x="95" y="24"/>
                </a:cxn>
                <a:cxn ang="0">
                  <a:pos x="79" y="36"/>
                </a:cxn>
                <a:cxn ang="0">
                  <a:pos x="61" y="54"/>
                </a:cxn>
                <a:cxn ang="0">
                  <a:pos x="45" y="71"/>
                </a:cxn>
                <a:cxn ang="0">
                  <a:pos x="29" y="96"/>
                </a:cxn>
                <a:cxn ang="0">
                  <a:pos x="23" y="110"/>
                </a:cxn>
                <a:cxn ang="0">
                  <a:pos x="18" y="125"/>
                </a:cxn>
                <a:cxn ang="0">
                  <a:pos x="14" y="141"/>
                </a:cxn>
                <a:cxn ang="0">
                  <a:pos x="12" y="157"/>
                </a:cxn>
                <a:cxn ang="0">
                  <a:pos x="12" y="157"/>
                </a:cxn>
                <a:cxn ang="0">
                  <a:pos x="12" y="182"/>
                </a:cxn>
                <a:cxn ang="0">
                  <a:pos x="0" y="182"/>
                </a:cxn>
                <a:cxn ang="0">
                  <a:pos x="0" y="182"/>
                </a:cxn>
                <a:cxn ang="0">
                  <a:pos x="3" y="159"/>
                </a:cxn>
                <a:cxn ang="0">
                  <a:pos x="5" y="139"/>
                </a:cxn>
                <a:cxn ang="0">
                  <a:pos x="9" y="119"/>
                </a:cxn>
                <a:cxn ang="0">
                  <a:pos x="18" y="101"/>
                </a:cxn>
                <a:cxn ang="0">
                  <a:pos x="25" y="85"/>
                </a:cxn>
                <a:cxn ang="0">
                  <a:pos x="36" y="69"/>
                </a:cxn>
                <a:cxn ang="0">
                  <a:pos x="45" y="56"/>
                </a:cxn>
                <a:cxn ang="0">
                  <a:pos x="56" y="45"/>
                </a:cxn>
                <a:cxn ang="0">
                  <a:pos x="77" y="24"/>
                </a:cxn>
                <a:cxn ang="0">
                  <a:pos x="97" y="11"/>
                </a:cxn>
                <a:cxn ang="0">
                  <a:pos x="115" y="0"/>
                </a:cxn>
                <a:cxn ang="0">
                  <a:pos x="117" y="0"/>
                </a:cxn>
                <a:cxn ang="0">
                  <a:pos x="119" y="2"/>
                </a:cxn>
              </a:cxnLst>
              <a:rect l="0" t="0" r="r" b="b"/>
              <a:pathLst>
                <a:path w="187" h="240">
                  <a:moveTo>
                    <a:pt x="119" y="2"/>
                  </a:moveTo>
                  <a:lnTo>
                    <a:pt x="119" y="2"/>
                  </a:lnTo>
                  <a:lnTo>
                    <a:pt x="140" y="20"/>
                  </a:lnTo>
                  <a:lnTo>
                    <a:pt x="153" y="40"/>
                  </a:lnTo>
                  <a:lnTo>
                    <a:pt x="167" y="60"/>
                  </a:lnTo>
                  <a:lnTo>
                    <a:pt x="176" y="80"/>
                  </a:lnTo>
                  <a:lnTo>
                    <a:pt x="180" y="101"/>
                  </a:lnTo>
                  <a:lnTo>
                    <a:pt x="185" y="121"/>
                  </a:lnTo>
                  <a:lnTo>
                    <a:pt x="187" y="139"/>
                  </a:lnTo>
                  <a:lnTo>
                    <a:pt x="187" y="157"/>
                  </a:lnTo>
                  <a:lnTo>
                    <a:pt x="185" y="190"/>
                  </a:lnTo>
                  <a:lnTo>
                    <a:pt x="180" y="215"/>
                  </a:lnTo>
                  <a:lnTo>
                    <a:pt x="173" y="240"/>
                  </a:lnTo>
                  <a:lnTo>
                    <a:pt x="164" y="235"/>
                  </a:lnTo>
                  <a:lnTo>
                    <a:pt x="164" y="235"/>
                  </a:lnTo>
                  <a:lnTo>
                    <a:pt x="169" y="220"/>
                  </a:lnTo>
                  <a:lnTo>
                    <a:pt x="173" y="202"/>
                  </a:lnTo>
                  <a:lnTo>
                    <a:pt x="178" y="179"/>
                  </a:lnTo>
                  <a:lnTo>
                    <a:pt x="178" y="179"/>
                  </a:lnTo>
                  <a:lnTo>
                    <a:pt x="178" y="161"/>
                  </a:lnTo>
                  <a:lnTo>
                    <a:pt x="178" y="141"/>
                  </a:lnTo>
                  <a:lnTo>
                    <a:pt x="176" y="121"/>
                  </a:lnTo>
                  <a:lnTo>
                    <a:pt x="171" y="98"/>
                  </a:lnTo>
                  <a:lnTo>
                    <a:pt x="162" y="76"/>
                  </a:lnTo>
                  <a:lnTo>
                    <a:pt x="151" y="54"/>
                  </a:lnTo>
                  <a:lnTo>
                    <a:pt x="135" y="31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95" y="24"/>
                  </a:lnTo>
                  <a:lnTo>
                    <a:pt x="79" y="36"/>
                  </a:lnTo>
                  <a:lnTo>
                    <a:pt x="61" y="54"/>
                  </a:lnTo>
                  <a:lnTo>
                    <a:pt x="45" y="71"/>
                  </a:lnTo>
                  <a:lnTo>
                    <a:pt x="29" y="96"/>
                  </a:lnTo>
                  <a:lnTo>
                    <a:pt x="23" y="110"/>
                  </a:lnTo>
                  <a:lnTo>
                    <a:pt x="18" y="125"/>
                  </a:lnTo>
                  <a:lnTo>
                    <a:pt x="14" y="141"/>
                  </a:lnTo>
                  <a:lnTo>
                    <a:pt x="12" y="157"/>
                  </a:lnTo>
                  <a:lnTo>
                    <a:pt x="12" y="157"/>
                  </a:lnTo>
                  <a:lnTo>
                    <a:pt x="12" y="182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3" y="159"/>
                  </a:lnTo>
                  <a:lnTo>
                    <a:pt x="5" y="139"/>
                  </a:lnTo>
                  <a:lnTo>
                    <a:pt x="9" y="119"/>
                  </a:lnTo>
                  <a:lnTo>
                    <a:pt x="18" y="101"/>
                  </a:lnTo>
                  <a:lnTo>
                    <a:pt x="25" y="85"/>
                  </a:lnTo>
                  <a:lnTo>
                    <a:pt x="36" y="69"/>
                  </a:lnTo>
                  <a:lnTo>
                    <a:pt x="45" y="56"/>
                  </a:lnTo>
                  <a:lnTo>
                    <a:pt x="56" y="45"/>
                  </a:lnTo>
                  <a:lnTo>
                    <a:pt x="77" y="24"/>
                  </a:lnTo>
                  <a:lnTo>
                    <a:pt x="97" y="11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19" y="2"/>
                  </a:lnTo>
                  <a:close/>
                </a:path>
              </a:pathLst>
            </a:custGeom>
            <a:solidFill>
              <a:srgbClr val="CFB8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1" name="Freeform 117"/>
            <p:cNvSpPr>
              <a:spLocks/>
            </p:cNvSpPr>
            <p:nvPr/>
          </p:nvSpPr>
          <p:spPr bwMode="auto">
            <a:xfrm>
              <a:off x="3737" y="531"/>
              <a:ext cx="176" cy="67"/>
            </a:xfrm>
            <a:custGeom>
              <a:avLst/>
              <a:gdLst/>
              <a:ahLst/>
              <a:cxnLst>
                <a:cxn ang="0">
                  <a:pos x="176" y="56"/>
                </a:cxn>
                <a:cxn ang="0">
                  <a:pos x="173" y="67"/>
                </a:cxn>
                <a:cxn ang="0">
                  <a:pos x="173" y="67"/>
                </a:cxn>
                <a:cxn ang="0">
                  <a:pos x="153" y="56"/>
                </a:cxn>
                <a:cxn ang="0">
                  <a:pos x="108" y="33"/>
                </a:cxn>
                <a:cxn ang="0">
                  <a:pos x="81" y="22"/>
                </a:cxn>
                <a:cxn ang="0">
                  <a:pos x="52" y="15"/>
                </a:cxn>
                <a:cxn ang="0">
                  <a:pos x="25" y="11"/>
                </a:cxn>
                <a:cxn ang="0">
                  <a:pos x="14" y="11"/>
                </a:cxn>
                <a:cxn ang="0">
                  <a:pos x="3" y="1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52" y="4"/>
                </a:cxn>
                <a:cxn ang="0">
                  <a:pos x="81" y="13"/>
                </a:cxn>
                <a:cxn ang="0">
                  <a:pos x="108" y="22"/>
                </a:cxn>
                <a:cxn ang="0">
                  <a:pos x="155" y="45"/>
                </a:cxn>
                <a:cxn ang="0">
                  <a:pos x="176" y="56"/>
                </a:cxn>
                <a:cxn ang="0">
                  <a:pos x="176" y="56"/>
                </a:cxn>
              </a:cxnLst>
              <a:rect l="0" t="0" r="r" b="b"/>
              <a:pathLst>
                <a:path w="176" h="67">
                  <a:moveTo>
                    <a:pt x="176" y="56"/>
                  </a:moveTo>
                  <a:lnTo>
                    <a:pt x="173" y="67"/>
                  </a:lnTo>
                  <a:lnTo>
                    <a:pt x="173" y="67"/>
                  </a:lnTo>
                  <a:lnTo>
                    <a:pt x="153" y="56"/>
                  </a:lnTo>
                  <a:lnTo>
                    <a:pt x="108" y="33"/>
                  </a:lnTo>
                  <a:lnTo>
                    <a:pt x="81" y="22"/>
                  </a:lnTo>
                  <a:lnTo>
                    <a:pt x="52" y="15"/>
                  </a:lnTo>
                  <a:lnTo>
                    <a:pt x="25" y="11"/>
                  </a:lnTo>
                  <a:lnTo>
                    <a:pt x="14" y="11"/>
                  </a:lnTo>
                  <a:lnTo>
                    <a:pt x="3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5" y="0"/>
                  </a:lnTo>
                  <a:lnTo>
                    <a:pt x="52" y="4"/>
                  </a:lnTo>
                  <a:lnTo>
                    <a:pt x="81" y="13"/>
                  </a:lnTo>
                  <a:lnTo>
                    <a:pt x="108" y="22"/>
                  </a:lnTo>
                  <a:lnTo>
                    <a:pt x="155" y="45"/>
                  </a:lnTo>
                  <a:lnTo>
                    <a:pt x="176" y="56"/>
                  </a:lnTo>
                  <a:lnTo>
                    <a:pt x="176" y="56"/>
                  </a:lnTo>
                  <a:close/>
                </a:path>
              </a:pathLst>
            </a:custGeom>
            <a:solidFill>
              <a:srgbClr val="CFB8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2" name="Freeform 118"/>
            <p:cNvSpPr>
              <a:spLocks/>
            </p:cNvSpPr>
            <p:nvPr/>
          </p:nvSpPr>
          <p:spPr bwMode="auto">
            <a:xfrm>
              <a:off x="3735" y="1009"/>
              <a:ext cx="119" cy="231"/>
            </a:xfrm>
            <a:custGeom>
              <a:avLst/>
              <a:gdLst/>
              <a:ahLst/>
              <a:cxnLst>
                <a:cxn ang="0">
                  <a:pos x="117" y="7"/>
                </a:cxn>
                <a:cxn ang="0">
                  <a:pos x="117" y="7"/>
                </a:cxn>
                <a:cxn ang="0">
                  <a:pos x="119" y="29"/>
                </a:cxn>
                <a:cxn ang="0">
                  <a:pos x="119" y="54"/>
                </a:cxn>
                <a:cxn ang="0">
                  <a:pos x="117" y="83"/>
                </a:cxn>
                <a:cxn ang="0">
                  <a:pos x="115" y="119"/>
                </a:cxn>
                <a:cxn ang="0">
                  <a:pos x="106" y="155"/>
                </a:cxn>
                <a:cxn ang="0">
                  <a:pos x="101" y="173"/>
                </a:cxn>
                <a:cxn ang="0">
                  <a:pos x="94" y="191"/>
                </a:cxn>
                <a:cxn ang="0">
                  <a:pos x="85" y="207"/>
                </a:cxn>
                <a:cxn ang="0">
                  <a:pos x="76" y="222"/>
                </a:cxn>
                <a:cxn ang="0">
                  <a:pos x="74" y="231"/>
                </a:cxn>
                <a:cxn ang="0">
                  <a:pos x="74" y="231"/>
                </a:cxn>
                <a:cxn ang="0">
                  <a:pos x="61" y="227"/>
                </a:cxn>
                <a:cxn ang="0">
                  <a:pos x="47" y="218"/>
                </a:cxn>
                <a:cxn ang="0">
                  <a:pos x="38" y="209"/>
                </a:cxn>
                <a:cxn ang="0">
                  <a:pos x="29" y="198"/>
                </a:cxn>
                <a:cxn ang="0">
                  <a:pos x="22" y="184"/>
                </a:cxn>
                <a:cxn ang="0">
                  <a:pos x="16" y="171"/>
                </a:cxn>
                <a:cxn ang="0">
                  <a:pos x="7" y="142"/>
                </a:cxn>
                <a:cxn ang="0">
                  <a:pos x="2" y="112"/>
                </a:cxn>
                <a:cxn ang="0">
                  <a:pos x="0" y="88"/>
                </a:cxn>
                <a:cxn ang="0">
                  <a:pos x="0" y="61"/>
                </a:cxn>
                <a:cxn ang="0">
                  <a:pos x="0" y="58"/>
                </a:cxn>
                <a:cxn ang="0">
                  <a:pos x="112" y="0"/>
                </a:cxn>
                <a:cxn ang="0">
                  <a:pos x="117" y="7"/>
                </a:cxn>
              </a:cxnLst>
              <a:rect l="0" t="0" r="r" b="b"/>
              <a:pathLst>
                <a:path w="119" h="231">
                  <a:moveTo>
                    <a:pt x="117" y="7"/>
                  </a:moveTo>
                  <a:lnTo>
                    <a:pt x="117" y="7"/>
                  </a:lnTo>
                  <a:lnTo>
                    <a:pt x="119" y="29"/>
                  </a:lnTo>
                  <a:lnTo>
                    <a:pt x="119" y="54"/>
                  </a:lnTo>
                  <a:lnTo>
                    <a:pt x="117" y="83"/>
                  </a:lnTo>
                  <a:lnTo>
                    <a:pt x="115" y="119"/>
                  </a:lnTo>
                  <a:lnTo>
                    <a:pt x="106" y="155"/>
                  </a:lnTo>
                  <a:lnTo>
                    <a:pt x="101" y="173"/>
                  </a:lnTo>
                  <a:lnTo>
                    <a:pt x="94" y="191"/>
                  </a:lnTo>
                  <a:lnTo>
                    <a:pt x="85" y="207"/>
                  </a:lnTo>
                  <a:lnTo>
                    <a:pt x="76" y="222"/>
                  </a:lnTo>
                  <a:lnTo>
                    <a:pt x="74" y="231"/>
                  </a:lnTo>
                  <a:lnTo>
                    <a:pt x="74" y="231"/>
                  </a:lnTo>
                  <a:lnTo>
                    <a:pt x="61" y="227"/>
                  </a:lnTo>
                  <a:lnTo>
                    <a:pt x="47" y="218"/>
                  </a:lnTo>
                  <a:lnTo>
                    <a:pt x="38" y="209"/>
                  </a:lnTo>
                  <a:lnTo>
                    <a:pt x="29" y="198"/>
                  </a:lnTo>
                  <a:lnTo>
                    <a:pt x="22" y="184"/>
                  </a:lnTo>
                  <a:lnTo>
                    <a:pt x="16" y="171"/>
                  </a:lnTo>
                  <a:lnTo>
                    <a:pt x="7" y="142"/>
                  </a:lnTo>
                  <a:lnTo>
                    <a:pt x="2" y="112"/>
                  </a:lnTo>
                  <a:lnTo>
                    <a:pt x="0" y="88"/>
                  </a:lnTo>
                  <a:lnTo>
                    <a:pt x="0" y="61"/>
                  </a:lnTo>
                  <a:lnTo>
                    <a:pt x="0" y="58"/>
                  </a:lnTo>
                  <a:lnTo>
                    <a:pt x="112" y="0"/>
                  </a:lnTo>
                  <a:lnTo>
                    <a:pt x="117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3" name="Freeform 119"/>
            <p:cNvSpPr>
              <a:spLocks/>
            </p:cNvSpPr>
            <p:nvPr/>
          </p:nvSpPr>
          <p:spPr bwMode="auto">
            <a:xfrm>
              <a:off x="3731" y="1002"/>
              <a:ext cx="125" cy="236"/>
            </a:xfrm>
            <a:custGeom>
              <a:avLst/>
              <a:gdLst/>
              <a:ahLst/>
              <a:cxnLst>
                <a:cxn ang="0">
                  <a:pos x="11" y="68"/>
                </a:cxn>
                <a:cxn ang="0">
                  <a:pos x="11" y="68"/>
                </a:cxn>
                <a:cxn ang="0">
                  <a:pos x="125" y="7"/>
                </a:cxn>
                <a:cxn ang="0">
                  <a:pos x="121" y="0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2" y="88"/>
                </a:cxn>
                <a:cxn ang="0">
                  <a:pos x="2" y="110"/>
                </a:cxn>
                <a:cxn ang="0">
                  <a:pos x="6" y="137"/>
                </a:cxn>
                <a:cxn ang="0">
                  <a:pos x="13" y="164"/>
                </a:cxn>
                <a:cxn ang="0">
                  <a:pos x="22" y="193"/>
                </a:cxn>
                <a:cxn ang="0">
                  <a:pos x="29" y="205"/>
                </a:cxn>
                <a:cxn ang="0">
                  <a:pos x="38" y="218"/>
                </a:cxn>
                <a:cxn ang="0">
                  <a:pos x="47" y="227"/>
                </a:cxn>
                <a:cxn ang="0">
                  <a:pos x="58" y="236"/>
                </a:cxn>
                <a:cxn ang="0">
                  <a:pos x="58" y="236"/>
                </a:cxn>
                <a:cxn ang="0">
                  <a:pos x="67" y="232"/>
                </a:cxn>
                <a:cxn ang="0">
                  <a:pos x="67" y="232"/>
                </a:cxn>
                <a:cxn ang="0">
                  <a:pos x="58" y="225"/>
                </a:cxn>
                <a:cxn ang="0">
                  <a:pos x="49" y="216"/>
                </a:cxn>
                <a:cxn ang="0">
                  <a:pos x="42" y="207"/>
                </a:cxn>
                <a:cxn ang="0">
                  <a:pos x="35" y="196"/>
                </a:cxn>
                <a:cxn ang="0">
                  <a:pos x="24" y="171"/>
                </a:cxn>
                <a:cxn ang="0">
                  <a:pos x="18" y="144"/>
                </a:cxn>
                <a:cxn ang="0">
                  <a:pos x="13" y="119"/>
                </a:cxn>
                <a:cxn ang="0">
                  <a:pos x="11" y="97"/>
                </a:cxn>
                <a:cxn ang="0">
                  <a:pos x="11" y="68"/>
                </a:cxn>
                <a:cxn ang="0">
                  <a:pos x="11" y="68"/>
                </a:cxn>
              </a:cxnLst>
              <a:rect l="0" t="0" r="r" b="b"/>
              <a:pathLst>
                <a:path w="125" h="236">
                  <a:moveTo>
                    <a:pt x="11" y="68"/>
                  </a:moveTo>
                  <a:lnTo>
                    <a:pt x="11" y="68"/>
                  </a:lnTo>
                  <a:lnTo>
                    <a:pt x="125" y="7"/>
                  </a:lnTo>
                  <a:lnTo>
                    <a:pt x="121" y="0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88"/>
                  </a:lnTo>
                  <a:lnTo>
                    <a:pt x="2" y="110"/>
                  </a:lnTo>
                  <a:lnTo>
                    <a:pt x="6" y="137"/>
                  </a:lnTo>
                  <a:lnTo>
                    <a:pt x="13" y="164"/>
                  </a:lnTo>
                  <a:lnTo>
                    <a:pt x="22" y="193"/>
                  </a:lnTo>
                  <a:lnTo>
                    <a:pt x="29" y="205"/>
                  </a:lnTo>
                  <a:lnTo>
                    <a:pt x="38" y="218"/>
                  </a:lnTo>
                  <a:lnTo>
                    <a:pt x="47" y="227"/>
                  </a:lnTo>
                  <a:lnTo>
                    <a:pt x="58" y="236"/>
                  </a:lnTo>
                  <a:lnTo>
                    <a:pt x="58" y="236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58" y="225"/>
                  </a:lnTo>
                  <a:lnTo>
                    <a:pt x="49" y="216"/>
                  </a:lnTo>
                  <a:lnTo>
                    <a:pt x="42" y="207"/>
                  </a:lnTo>
                  <a:lnTo>
                    <a:pt x="35" y="196"/>
                  </a:lnTo>
                  <a:lnTo>
                    <a:pt x="24" y="171"/>
                  </a:lnTo>
                  <a:lnTo>
                    <a:pt x="18" y="144"/>
                  </a:lnTo>
                  <a:lnTo>
                    <a:pt x="13" y="119"/>
                  </a:lnTo>
                  <a:lnTo>
                    <a:pt x="11" y="97"/>
                  </a:lnTo>
                  <a:lnTo>
                    <a:pt x="11" y="68"/>
                  </a:lnTo>
                  <a:lnTo>
                    <a:pt x="11" y="68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4" name="Freeform 120"/>
            <p:cNvSpPr>
              <a:spLocks/>
            </p:cNvSpPr>
            <p:nvPr/>
          </p:nvSpPr>
          <p:spPr bwMode="auto">
            <a:xfrm>
              <a:off x="3398" y="975"/>
              <a:ext cx="153" cy="313"/>
            </a:xfrm>
            <a:custGeom>
              <a:avLst/>
              <a:gdLst/>
              <a:ahLst/>
              <a:cxnLst>
                <a:cxn ang="0">
                  <a:pos x="153" y="39"/>
                </a:cxn>
                <a:cxn ang="0">
                  <a:pos x="153" y="39"/>
                </a:cxn>
                <a:cxn ang="0">
                  <a:pos x="146" y="27"/>
                </a:cxn>
                <a:cxn ang="0">
                  <a:pos x="135" y="18"/>
                </a:cxn>
                <a:cxn ang="0">
                  <a:pos x="124" y="9"/>
                </a:cxn>
                <a:cxn ang="0">
                  <a:pos x="110" y="5"/>
                </a:cxn>
                <a:cxn ang="0">
                  <a:pos x="97" y="0"/>
                </a:cxn>
                <a:cxn ang="0">
                  <a:pos x="85" y="0"/>
                </a:cxn>
                <a:cxn ang="0">
                  <a:pos x="76" y="5"/>
                </a:cxn>
                <a:cxn ang="0">
                  <a:pos x="67" y="12"/>
                </a:cxn>
                <a:cxn ang="0">
                  <a:pos x="67" y="12"/>
                </a:cxn>
                <a:cxn ang="0">
                  <a:pos x="56" y="52"/>
                </a:cxn>
                <a:cxn ang="0">
                  <a:pos x="56" y="52"/>
                </a:cxn>
                <a:cxn ang="0">
                  <a:pos x="38" y="113"/>
                </a:cxn>
                <a:cxn ang="0">
                  <a:pos x="25" y="173"/>
                </a:cxn>
                <a:cxn ang="0">
                  <a:pos x="11" y="238"/>
                </a:cxn>
                <a:cxn ang="0">
                  <a:pos x="0" y="301"/>
                </a:cxn>
                <a:cxn ang="0">
                  <a:pos x="0" y="301"/>
                </a:cxn>
                <a:cxn ang="0">
                  <a:pos x="45" y="308"/>
                </a:cxn>
                <a:cxn ang="0">
                  <a:pos x="92" y="313"/>
                </a:cxn>
                <a:cxn ang="0">
                  <a:pos x="92" y="313"/>
                </a:cxn>
                <a:cxn ang="0">
                  <a:pos x="101" y="254"/>
                </a:cxn>
                <a:cxn ang="0">
                  <a:pos x="112" y="193"/>
                </a:cxn>
                <a:cxn ang="0">
                  <a:pos x="126" y="137"/>
                </a:cxn>
                <a:cxn ang="0">
                  <a:pos x="142" y="79"/>
                </a:cxn>
                <a:cxn ang="0">
                  <a:pos x="142" y="79"/>
                </a:cxn>
                <a:cxn ang="0">
                  <a:pos x="153" y="39"/>
                </a:cxn>
                <a:cxn ang="0">
                  <a:pos x="153" y="39"/>
                </a:cxn>
              </a:cxnLst>
              <a:rect l="0" t="0" r="r" b="b"/>
              <a:pathLst>
                <a:path w="153" h="313">
                  <a:moveTo>
                    <a:pt x="153" y="39"/>
                  </a:moveTo>
                  <a:lnTo>
                    <a:pt x="153" y="39"/>
                  </a:lnTo>
                  <a:lnTo>
                    <a:pt x="146" y="27"/>
                  </a:lnTo>
                  <a:lnTo>
                    <a:pt x="135" y="18"/>
                  </a:lnTo>
                  <a:lnTo>
                    <a:pt x="124" y="9"/>
                  </a:lnTo>
                  <a:lnTo>
                    <a:pt x="110" y="5"/>
                  </a:lnTo>
                  <a:lnTo>
                    <a:pt x="97" y="0"/>
                  </a:lnTo>
                  <a:lnTo>
                    <a:pt x="85" y="0"/>
                  </a:lnTo>
                  <a:lnTo>
                    <a:pt x="76" y="5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38" y="113"/>
                  </a:lnTo>
                  <a:lnTo>
                    <a:pt x="25" y="173"/>
                  </a:lnTo>
                  <a:lnTo>
                    <a:pt x="11" y="238"/>
                  </a:lnTo>
                  <a:lnTo>
                    <a:pt x="0" y="301"/>
                  </a:lnTo>
                  <a:lnTo>
                    <a:pt x="0" y="301"/>
                  </a:lnTo>
                  <a:lnTo>
                    <a:pt x="45" y="308"/>
                  </a:lnTo>
                  <a:lnTo>
                    <a:pt x="92" y="313"/>
                  </a:lnTo>
                  <a:lnTo>
                    <a:pt x="92" y="313"/>
                  </a:lnTo>
                  <a:lnTo>
                    <a:pt x="101" y="254"/>
                  </a:lnTo>
                  <a:lnTo>
                    <a:pt x="112" y="193"/>
                  </a:lnTo>
                  <a:lnTo>
                    <a:pt x="126" y="137"/>
                  </a:lnTo>
                  <a:lnTo>
                    <a:pt x="142" y="79"/>
                  </a:lnTo>
                  <a:lnTo>
                    <a:pt x="142" y="79"/>
                  </a:lnTo>
                  <a:lnTo>
                    <a:pt x="153" y="39"/>
                  </a:lnTo>
                  <a:lnTo>
                    <a:pt x="153" y="39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5" name="Freeform 121"/>
            <p:cNvSpPr>
              <a:spLocks/>
            </p:cNvSpPr>
            <p:nvPr/>
          </p:nvSpPr>
          <p:spPr bwMode="auto">
            <a:xfrm>
              <a:off x="3807" y="1027"/>
              <a:ext cx="209" cy="202"/>
            </a:xfrm>
            <a:custGeom>
              <a:avLst/>
              <a:gdLst/>
              <a:ahLst/>
              <a:cxnLst>
                <a:cxn ang="0">
                  <a:pos x="202" y="25"/>
                </a:cxn>
                <a:cxn ang="0">
                  <a:pos x="202" y="25"/>
                </a:cxn>
                <a:cxn ang="0">
                  <a:pos x="186" y="14"/>
                </a:cxn>
                <a:cxn ang="0">
                  <a:pos x="173" y="7"/>
                </a:cxn>
                <a:cxn ang="0">
                  <a:pos x="159" y="2"/>
                </a:cxn>
                <a:cxn ang="0">
                  <a:pos x="146" y="0"/>
                </a:cxn>
                <a:cxn ang="0">
                  <a:pos x="135" y="0"/>
                </a:cxn>
                <a:cxn ang="0">
                  <a:pos x="124" y="0"/>
                </a:cxn>
                <a:cxn ang="0">
                  <a:pos x="99" y="2"/>
                </a:cxn>
                <a:cxn ang="0">
                  <a:pos x="99" y="2"/>
                </a:cxn>
                <a:cxn ang="0">
                  <a:pos x="90" y="2"/>
                </a:cxn>
                <a:cxn ang="0">
                  <a:pos x="81" y="5"/>
                </a:cxn>
                <a:cxn ang="0">
                  <a:pos x="72" y="7"/>
                </a:cxn>
                <a:cxn ang="0">
                  <a:pos x="63" y="11"/>
                </a:cxn>
                <a:cxn ang="0">
                  <a:pos x="54" y="18"/>
                </a:cxn>
                <a:cxn ang="0">
                  <a:pos x="47" y="25"/>
                </a:cxn>
                <a:cxn ang="0">
                  <a:pos x="43" y="34"/>
                </a:cxn>
                <a:cxn ang="0">
                  <a:pos x="38" y="43"/>
                </a:cxn>
                <a:cxn ang="0">
                  <a:pos x="38" y="43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9" y="85"/>
                </a:cxn>
                <a:cxn ang="0">
                  <a:pos x="29" y="85"/>
                </a:cxn>
                <a:cxn ang="0">
                  <a:pos x="16" y="144"/>
                </a:cxn>
                <a:cxn ang="0">
                  <a:pos x="0" y="202"/>
                </a:cxn>
                <a:cxn ang="0">
                  <a:pos x="0" y="202"/>
                </a:cxn>
                <a:cxn ang="0">
                  <a:pos x="31" y="189"/>
                </a:cxn>
                <a:cxn ang="0">
                  <a:pos x="61" y="173"/>
                </a:cxn>
                <a:cxn ang="0">
                  <a:pos x="90" y="155"/>
                </a:cxn>
                <a:cxn ang="0">
                  <a:pos x="117" y="135"/>
                </a:cxn>
                <a:cxn ang="0">
                  <a:pos x="141" y="115"/>
                </a:cxn>
                <a:cxn ang="0">
                  <a:pos x="166" y="94"/>
                </a:cxn>
                <a:cxn ang="0">
                  <a:pos x="189" y="72"/>
                </a:cxn>
                <a:cxn ang="0">
                  <a:pos x="209" y="49"/>
                </a:cxn>
                <a:cxn ang="0">
                  <a:pos x="209" y="49"/>
                </a:cxn>
                <a:cxn ang="0">
                  <a:pos x="207" y="36"/>
                </a:cxn>
                <a:cxn ang="0">
                  <a:pos x="207" y="36"/>
                </a:cxn>
                <a:cxn ang="0">
                  <a:pos x="202" y="25"/>
                </a:cxn>
                <a:cxn ang="0">
                  <a:pos x="202" y="25"/>
                </a:cxn>
              </a:cxnLst>
              <a:rect l="0" t="0" r="r" b="b"/>
              <a:pathLst>
                <a:path w="209" h="202">
                  <a:moveTo>
                    <a:pt x="202" y="25"/>
                  </a:moveTo>
                  <a:lnTo>
                    <a:pt x="202" y="25"/>
                  </a:lnTo>
                  <a:lnTo>
                    <a:pt x="186" y="14"/>
                  </a:lnTo>
                  <a:lnTo>
                    <a:pt x="173" y="7"/>
                  </a:lnTo>
                  <a:lnTo>
                    <a:pt x="159" y="2"/>
                  </a:lnTo>
                  <a:lnTo>
                    <a:pt x="146" y="0"/>
                  </a:lnTo>
                  <a:lnTo>
                    <a:pt x="135" y="0"/>
                  </a:lnTo>
                  <a:lnTo>
                    <a:pt x="124" y="0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0" y="2"/>
                  </a:lnTo>
                  <a:lnTo>
                    <a:pt x="81" y="5"/>
                  </a:lnTo>
                  <a:lnTo>
                    <a:pt x="72" y="7"/>
                  </a:lnTo>
                  <a:lnTo>
                    <a:pt x="63" y="11"/>
                  </a:lnTo>
                  <a:lnTo>
                    <a:pt x="54" y="18"/>
                  </a:lnTo>
                  <a:lnTo>
                    <a:pt x="47" y="25"/>
                  </a:lnTo>
                  <a:lnTo>
                    <a:pt x="43" y="34"/>
                  </a:lnTo>
                  <a:lnTo>
                    <a:pt x="38" y="43"/>
                  </a:lnTo>
                  <a:lnTo>
                    <a:pt x="38" y="43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16" y="144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31" y="189"/>
                  </a:lnTo>
                  <a:lnTo>
                    <a:pt x="61" y="173"/>
                  </a:lnTo>
                  <a:lnTo>
                    <a:pt x="90" y="155"/>
                  </a:lnTo>
                  <a:lnTo>
                    <a:pt x="117" y="135"/>
                  </a:lnTo>
                  <a:lnTo>
                    <a:pt x="141" y="115"/>
                  </a:lnTo>
                  <a:lnTo>
                    <a:pt x="166" y="94"/>
                  </a:lnTo>
                  <a:lnTo>
                    <a:pt x="189" y="72"/>
                  </a:lnTo>
                  <a:lnTo>
                    <a:pt x="209" y="49"/>
                  </a:lnTo>
                  <a:lnTo>
                    <a:pt x="209" y="49"/>
                  </a:lnTo>
                  <a:lnTo>
                    <a:pt x="207" y="36"/>
                  </a:lnTo>
                  <a:lnTo>
                    <a:pt x="207" y="36"/>
                  </a:lnTo>
                  <a:lnTo>
                    <a:pt x="202" y="25"/>
                  </a:lnTo>
                  <a:lnTo>
                    <a:pt x="202" y="25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6" name="Freeform 122"/>
            <p:cNvSpPr>
              <a:spLocks/>
            </p:cNvSpPr>
            <p:nvPr/>
          </p:nvSpPr>
          <p:spPr bwMode="auto">
            <a:xfrm>
              <a:off x="3465" y="708"/>
              <a:ext cx="232" cy="306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32" y="2"/>
                </a:cxn>
                <a:cxn ang="0">
                  <a:pos x="232" y="2"/>
                </a:cxn>
                <a:cxn ang="0">
                  <a:pos x="209" y="41"/>
                </a:cxn>
                <a:cxn ang="0">
                  <a:pos x="187" y="77"/>
                </a:cxn>
                <a:cxn ang="0">
                  <a:pos x="167" y="115"/>
                </a:cxn>
                <a:cxn ang="0">
                  <a:pos x="149" y="153"/>
                </a:cxn>
                <a:cxn ang="0">
                  <a:pos x="115" y="227"/>
                </a:cxn>
                <a:cxn ang="0">
                  <a:pos x="86" y="306"/>
                </a:cxn>
                <a:cxn ang="0">
                  <a:pos x="86" y="306"/>
                </a:cxn>
                <a:cxn ang="0">
                  <a:pos x="63" y="301"/>
                </a:cxn>
                <a:cxn ang="0">
                  <a:pos x="41" y="297"/>
                </a:cxn>
                <a:cxn ang="0">
                  <a:pos x="21" y="288"/>
                </a:cxn>
                <a:cxn ang="0">
                  <a:pos x="0" y="279"/>
                </a:cxn>
                <a:cxn ang="0">
                  <a:pos x="0" y="279"/>
                </a:cxn>
                <a:cxn ang="0">
                  <a:pos x="21" y="225"/>
                </a:cxn>
                <a:cxn ang="0">
                  <a:pos x="41" y="173"/>
                </a:cxn>
                <a:cxn ang="0">
                  <a:pos x="66" y="126"/>
                </a:cxn>
                <a:cxn ang="0">
                  <a:pos x="90" y="86"/>
                </a:cxn>
                <a:cxn ang="0">
                  <a:pos x="104" y="68"/>
                </a:cxn>
                <a:cxn ang="0">
                  <a:pos x="117" y="52"/>
                </a:cxn>
                <a:cxn ang="0">
                  <a:pos x="133" y="38"/>
                </a:cxn>
                <a:cxn ang="0">
                  <a:pos x="146" y="27"/>
                </a:cxn>
                <a:cxn ang="0">
                  <a:pos x="162" y="16"/>
                </a:cxn>
                <a:cxn ang="0">
                  <a:pos x="180" y="9"/>
                </a:cxn>
                <a:cxn ang="0">
                  <a:pos x="196" y="2"/>
                </a:cxn>
                <a:cxn ang="0">
                  <a:pos x="214" y="0"/>
                </a:cxn>
                <a:cxn ang="0">
                  <a:pos x="214" y="0"/>
                </a:cxn>
              </a:cxnLst>
              <a:rect l="0" t="0" r="r" b="b"/>
              <a:pathLst>
                <a:path w="232" h="306">
                  <a:moveTo>
                    <a:pt x="214" y="0"/>
                  </a:moveTo>
                  <a:lnTo>
                    <a:pt x="232" y="2"/>
                  </a:lnTo>
                  <a:lnTo>
                    <a:pt x="232" y="2"/>
                  </a:lnTo>
                  <a:lnTo>
                    <a:pt x="209" y="41"/>
                  </a:lnTo>
                  <a:lnTo>
                    <a:pt x="187" y="77"/>
                  </a:lnTo>
                  <a:lnTo>
                    <a:pt x="167" y="115"/>
                  </a:lnTo>
                  <a:lnTo>
                    <a:pt x="149" y="153"/>
                  </a:lnTo>
                  <a:lnTo>
                    <a:pt x="115" y="227"/>
                  </a:lnTo>
                  <a:lnTo>
                    <a:pt x="86" y="306"/>
                  </a:lnTo>
                  <a:lnTo>
                    <a:pt x="86" y="306"/>
                  </a:lnTo>
                  <a:lnTo>
                    <a:pt x="63" y="301"/>
                  </a:lnTo>
                  <a:lnTo>
                    <a:pt x="41" y="297"/>
                  </a:lnTo>
                  <a:lnTo>
                    <a:pt x="21" y="288"/>
                  </a:lnTo>
                  <a:lnTo>
                    <a:pt x="0" y="279"/>
                  </a:lnTo>
                  <a:lnTo>
                    <a:pt x="0" y="279"/>
                  </a:lnTo>
                  <a:lnTo>
                    <a:pt x="21" y="225"/>
                  </a:lnTo>
                  <a:lnTo>
                    <a:pt x="41" y="173"/>
                  </a:lnTo>
                  <a:lnTo>
                    <a:pt x="66" y="126"/>
                  </a:lnTo>
                  <a:lnTo>
                    <a:pt x="90" y="86"/>
                  </a:lnTo>
                  <a:lnTo>
                    <a:pt x="104" y="68"/>
                  </a:lnTo>
                  <a:lnTo>
                    <a:pt x="117" y="52"/>
                  </a:lnTo>
                  <a:lnTo>
                    <a:pt x="133" y="38"/>
                  </a:lnTo>
                  <a:lnTo>
                    <a:pt x="146" y="27"/>
                  </a:lnTo>
                  <a:lnTo>
                    <a:pt x="162" y="16"/>
                  </a:lnTo>
                  <a:lnTo>
                    <a:pt x="180" y="9"/>
                  </a:lnTo>
                  <a:lnTo>
                    <a:pt x="196" y="2"/>
                  </a:lnTo>
                  <a:lnTo>
                    <a:pt x="214" y="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3735" y="719"/>
              <a:ext cx="274" cy="362"/>
            </a:xfrm>
            <a:custGeom>
              <a:avLst/>
              <a:gdLst/>
              <a:ahLst/>
              <a:cxnLst>
                <a:cxn ang="0">
                  <a:pos x="22" y="142"/>
                </a:cxn>
                <a:cxn ang="0">
                  <a:pos x="22" y="142"/>
                </a:cxn>
                <a:cxn ang="0">
                  <a:pos x="16" y="124"/>
                </a:cxn>
                <a:cxn ang="0">
                  <a:pos x="9" y="108"/>
                </a:cxn>
                <a:cxn ang="0">
                  <a:pos x="5" y="72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83" y="18"/>
                </a:cxn>
                <a:cxn ang="0">
                  <a:pos x="83" y="18"/>
                </a:cxn>
                <a:cxn ang="0">
                  <a:pos x="97" y="18"/>
                </a:cxn>
                <a:cxn ang="0">
                  <a:pos x="110" y="21"/>
                </a:cxn>
                <a:cxn ang="0">
                  <a:pos x="126" y="27"/>
                </a:cxn>
                <a:cxn ang="0">
                  <a:pos x="144" y="36"/>
                </a:cxn>
                <a:cxn ang="0">
                  <a:pos x="153" y="43"/>
                </a:cxn>
                <a:cxn ang="0">
                  <a:pos x="162" y="52"/>
                </a:cxn>
                <a:cxn ang="0">
                  <a:pos x="171" y="61"/>
                </a:cxn>
                <a:cxn ang="0">
                  <a:pos x="178" y="75"/>
                </a:cxn>
                <a:cxn ang="0">
                  <a:pos x="184" y="88"/>
                </a:cxn>
                <a:cxn ang="0">
                  <a:pos x="191" y="104"/>
                </a:cxn>
                <a:cxn ang="0">
                  <a:pos x="191" y="104"/>
                </a:cxn>
                <a:cxn ang="0">
                  <a:pos x="216" y="185"/>
                </a:cxn>
                <a:cxn ang="0">
                  <a:pos x="240" y="247"/>
                </a:cxn>
                <a:cxn ang="0">
                  <a:pos x="274" y="333"/>
                </a:cxn>
                <a:cxn ang="0">
                  <a:pos x="274" y="333"/>
                </a:cxn>
                <a:cxn ang="0">
                  <a:pos x="261" y="339"/>
                </a:cxn>
                <a:cxn ang="0">
                  <a:pos x="243" y="346"/>
                </a:cxn>
                <a:cxn ang="0">
                  <a:pos x="222" y="351"/>
                </a:cxn>
                <a:cxn ang="0">
                  <a:pos x="200" y="355"/>
                </a:cxn>
                <a:cxn ang="0">
                  <a:pos x="153" y="360"/>
                </a:cxn>
                <a:cxn ang="0">
                  <a:pos x="128" y="362"/>
                </a:cxn>
                <a:cxn ang="0">
                  <a:pos x="106" y="362"/>
                </a:cxn>
                <a:cxn ang="0">
                  <a:pos x="106" y="362"/>
                </a:cxn>
                <a:cxn ang="0">
                  <a:pos x="108" y="344"/>
                </a:cxn>
                <a:cxn ang="0">
                  <a:pos x="108" y="344"/>
                </a:cxn>
                <a:cxn ang="0">
                  <a:pos x="108" y="319"/>
                </a:cxn>
                <a:cxn ang="0">
                  <a:pos x="103" y="295"/>
                </a:cxn>
                <a:cxn ang="0">
                  <a:pos x="94" y="270"/>
                </a:cxn>
                <a:cxn ang="0">
                  <a:pos x="83" y="245"/>
                </a:cxn>
                <a:cxn ang="0">
                  <a:pos x="54" y="194"/>
                </a:cxn>
                <a:cxn ang="0">
                  <a:pos x="22" y="142"/>
                </a:cxn>
                <a:cxn ang="0">
                  <a:pos x="22" y="142"/>
                </a:cxn>
              </a:cxnLst>
              <a:rect l="0" t="0" r="r" b="b"/>
              <a:pathLst>
                <a:path w="274" h="362">
                  <a:moveTo>
                    <a:pt x="22" y="142"/>
                  </a:moveTo>
                  <a:lnTo>
                    <a:pt x="22" y="142"/>
                  </a:lnTo>
                  <a:lnTo>
                    <a:pt x="16" y="124"/>
                  </a:lnTo>
                  <a:lnTo>
                    <a:pt x="9" y="108"/>
                  </a:lnTo>
                  <a:lnTo>
                    <a:pt x="5" y="72"/>
                  </a:lnTo>
                  <a:lnTo>
                    <a:pt x="0" y="36"/>
                  </a:lnTo>
                  <a:lnTo>
                    <a:pt x="0" y="0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97" y="18"/>
                  </a:lnTo>
                  <a:lnTo>
                    <a:pt x="110" y="21"/>
                  </a:lnTo>
                  <a:lnTo>
                    <a:pt x="126" y="27"/>
                  </a:lnTo>
                  <a:lnTo>
                    <a:pt x="144" y="36"/>
                  </a:lnTo>
                  <a:lnTo>
                    <a:pt x="153" y="43"/>
                  </a:lnTo>
                  <a:lnTo>
                    <a:pt x="162" y="52"/>
                  </a:lnTo>
                  <a:lnTo>
                    <a:pt x="171" y="61"/>
                  </a:lnTo>
                  <a:lnTo>
                    <a:pt x="178" y="75"/>
                  </a:lnTo>
                  <a:lnTo>
                    <a:pt x="184" y="88"/>
                  </a:lnTo>
                  <a:lnTo>
                    <a:pt x="191" y="104"/>
                  </a:lnTo>
                  <a:lnTo>
                    <a:pt x="191" y="104"/>
                  </a:lnTo>
                  <a:lnTo>
                    <a:pt x="216" y="185"/>
                  </a:lnTo>
                  <a:lnTo>
                    <a:pt x="240" y="247"/>
                  </a:lnTo>
                  <a:lnTo>
                    <a:pt x="274" y="333"/>
                  </a:lnTo>
                  <a:lnTo>
                    <a:pt x="274" y="333"/>
                  </a:lnTo>
                  <a:lnTo>
                    <a:pt x="261" y="339"/>
                  </a:lnTo>
                  <a:lnTo>
                    <a:pt x="243" y="346"/>
                  </a:lnTo>
                  <a:lnTo>
                    <a:pt x="222" y="351"/>
                  </a:lnTo>
                  <a:lnTo>
                    <a:pt x="200" y="355"/>
                  </a:lnTo>
                  <a:lnTo>
                    <a:pt x="153" y="360"/>
                  </a:lnTo>
                  <a:lnTo>
                    <a:pt x="128" y="362"/>
                  </a:lnTo>
                  <a:lnTo>
                    <a:pt x="106" y="362"/>
                  </a:lnTo>
                  <a:lnTo>
                    <a:pt x="106" y="362"/>
                  </a:lnTo>
                  <a:lnTo>
                    <a:pt x="108" y="344"/>
                  </a:lnTo>
                  <a:lnTo>
                    <a:pt x="108" y="344"/>
                  </a:lnTo>
                  <a:lnTo>
                    <a:pt x="108" y="319"/>
                  </a:lnTo>
                  <a:lnTo>
                    <a:pt x="103" y="295"/>
                  </a:lnTo>
                  <a:lnTo>
                    <a:pt x="94" y="270"/>
                  </a:lnTo>
                  <a:lnTo>
                    <a:pt x="83" y="245"/>
                  </a:lnTo>
                  <a:lnTo>
                    <a:pt x="54" y="194"/>
                  </a:lnTo>
                  <a:lnTo>
                    <a:pt x="22" y="142"/>
                  </a:lnTo>
                  <a:lnTo>
                    <a:pt x="22" y="142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8" name="Freeform 124"/>
            <p:cNvSpPr>
              <a:spLocks/>
            </p:cNvSpPr>
            <p:nvPr/>
          </p:nvSpPr>
          <p:spPr bwMode="auto">
            <a:xfrm>
              <a:off x="3454" y="715"/>
              <a:ext cx="625" cy="355"/>
            </a:xfrm>
            <a:custGeom>
              <a:avLst/>
              <a:gdLst/>
              <a:ahLst/>
              <a:cxnLst>
                <a:cxn ang="0">
                  <a:pos x="391" y="25"/>
                </a:cxn>
                <a:cxn ang="0">
                  <a:pos x="414" y="25"/>
                </a:cxn>
                <a:cxn ang="0">
                  <a:pos x="445" y="36"/>
                </a:cxn>
                <a:cxn ang="0">
                  <a:pos x="472" y="56"/>
                </a:cxn>
                <a:cxn ang="0">
                  <a:pos x="488" y="81"/>
                </a:cxn>
                <a:cxn ang="0">
                  <a:pos x="497" y="96"/>
                </a:cxn>
                <a:cxn ang="0">
                  <a:pos x="533" y="162"/>
                </a:cxn>
                <a:cxn ang="0">
                  <a:pos x="575" y="220"/>
                </a:cxn>
                <a:cxn ang="0">
                  <a:pos x="625" y="281"/>
                </a:cxn>
                <a:cxn ang="0">
                  <a:pos x="618" y="285"/>
                </a:cxn>
                <a:cxn ang="0">
                  <a:pos x="569" y="319"/>
                </a:cxn>
                <a:cxn ang="0">
                  <a:pos x="528" y="337"/>
                </a:cxn>
                <a:cxn ang="0">
                  <a:pos x="477" y="350"/>
                </a:cxn>
                <a:cxn ang="0">
                  <a:pos x="414" y="355"/>
                </a:cxn>
                <a:cxn ang="0">
                  <a:pos x="344" y="348"/>
                </a:cxn>
                <a:cxn ang="0">
                  <a:pos x="265" y="323"/>
                </a:cxn>
                <a:cxn ang="0">
                  <a:pos x="259" y="76"/>
                </a:cxn>
                <a:cxn ang="0">
                  <a:pos x="220" y="166"/>
                </a:cxn>
                <a:cxn ang="0">
                  <a:pos x="193" y="240"/>
                </a:cxn>
                <a:cxn ang="0">
                  <a:pos x="180" y="299"/>
                </a:cxn>
                <a:cxn ang="0">
                  <a:pos x="155" y="296"/>
                </a:cxn>
                <a:cxn ang="0">
                  <a:pos x="72" y="283"/>
                </a:cxn>
                <a:cxn ang="0">
                  <a:pos x="18" y="265"/>
                </a:cxn>
                <a:cxn ang="0">
                  <a:pos x="0" y="249"/>
                </a:cxn>
                <a:cxn ang="0">
                  <a:pos x="18" y="206"/>
                </a:cxn>
                <a:cxn ang="0">
                  <a:pos x="63" y="114"/>
                </a:cxn>
                <a:cxn ang="0">
                  <a:pos x="97" y="65"/>
                </a:cxn>
                <a:cxn ang="0">
                  <a:pos x="135" y="27"/>
                </a:cxn>
                <a:cxn ang="0">
                  <a:pos x="178" y="2"/>
                </a:cxn>
                <a:cxn ang="0">
                  <a:pos x="202" y="0"/>
                </a:cxn>
                <a:cxn ang="0">
                  <a:pos x="225" y="2"/>
                </a:cxn>
                <a:cxn ang="0">
                  <a:pos x="270" y="11"/>
                </a:cxn>
                <a:cxn ang="0">
                  <a:pos x="357" y="25"/>
                </a:cxn>
                <a:cxn ang="0">
                  <a:pos x="391" y="25"/>
                </a:cxn>
              </a:cxnLst>
              <a:rect l="0" t="0" r="r" b="b"/>
              <a:pathLst>
                <a:path w="625" h="355">
                  <a:moveTo>
                    <a:pt x="391" y="25"/>
                  </a:moveTo>
                  <a:lnTo>
                    <a:pt x="391" y="25"/>
                  </a:lnTo>
                  <a:lnTo>
                    <a:pt x="402" y="25"/>
                  </a:lnTo>
                  <a:lnTo>
                    <a:pt x="414" y="25"/>
                  </a:lnTo>
                  <a:lnTo>
                    <a:pt x="429" y="29"/>
                  </a:lnTo>
                  <a:lnTo>
                    <a:pt x="445" y="36"/>
                  </a:lnTo>
                  <a:lnTo>
                    <a:pt x="463" y="47"/>
                  </a:lnTo>
                  <a:lnTo>
                    <a:pt x="472" y="56"/>
                  </a:lnTo>
                  <a:lnTo>
                    <a:pt x="481" y="67"/>
                  </a:lnTo>
                  <a:lnTo>
                    <a:pt x="488" y="81"/>
                  </a:lnTo>
                  <a:lnTo>
                    <a:pt x="497" y="96"/>
                  </a:lnTo>
                  <a:lnTo>
                    <a:pt x="497" y="96"/>
                  </a:lnTo>
                  <a:lnTo>
                    <a:pt x="512" y="128"/>
                  </a:lnTo>
                  <a:lnTo>
                    <a:pt x="533" y="162"/>
                  </a:lnTo>
                  <a:lnTo>
                    <a:pt x="555" y="193"/>
                  </a:lnTo>
                  <a:lnTo>
                    <a:pt x="575" y="220"/>
                  </a:lnTo>
                  <a:lnTo>
                    <a:pt x="611" y="263"/>
                  </a:lnTo>
                  <a:lnTo>
                    <a:pt x="625" y="281"/>
                  </a:lnTo>
                  <a:lnTo>
                    <a:pt x="625" y="281"/>
                  </a:lnTo>
                  <a:lnTo>
                    <a:pt x="618" y="285"/>
                  </a:lnTo>
                  <a:lnTo>
                    <a:pt x="600" y="301"/>
                  </a:lnTo>
                  <a:lnTo>
                    <a:pt x="569" y="319"/>
                  </a:lnTo>
                  <a:lnTo>
                    <a:pt x="551" y="328"/>
                  </a:lnTo>
                  <a:lnTo>
                    <a:pt x="528" y="337"/>
                  </a:lnTo>
                  <a:lnTo>
                    <a:pt x="503" y="343"/>
                  </a:lnTo>
                  <a:lnTo>
                    <a:pt x="477" y="350"/>
                  </a:lnTo>
                  <a:lnTo>
                    <a:pt x="445" y="355"/>
                  </a:lnTo>
                  <a:lnTo>
                    <a:pt x="414" y="355"/>
                  </a:lnTo>
                  <a:lnTo>
                    <a:pt x="380" y="352"/>
                  </a:lnTo>
                  <a:lnTo>
                    <a:pt x="344" y="348"/>
                  </a:lnTo>
                  <a:lnTo>
                    <a:pt x="306" y="337"/>
                  </a:lnTo>
                  <a:lnTo>
                    <a:pt x="265" y="323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247" y="103"/>
                  </a:lnTo>
                  <a:lnTo>
                    <a:pt x="220" y="166"/>
                  </a:lnTo>
                  <a:lnTo>
                    <a:pt x="207" y="202"/>
                  </a:lnTo>
                  <a:lnTo>
                    <a:pt x="193" y="240"/>
                  </a:lnTo>
                  <a:lnTo>
                    <a:pt x="184" y="272"/>
                  </a:lnTo>
                  <a:lnTo>
                    <a:pt x="180" y="299"/>
                  </a:lnTo>
                  <a:lnTo>
                    <a:pt x="180" y="299"/>
                  </a:lnTo>
                  <a:lnTo>
                    <a:pt x="155" y="296"/>
                  </a:lnTo>
                  <a:lnTo>
                    <a:pt x="104" y="290"/>
                  </a:lnTo>
                  <a:lnTo>
                    <a:pt x="72" y="283"/>
                  </a:lnTo>
                  <a:lnTo>
                    <a:pt x="43" y="276"/>
                  </a:lnTo>
                  <a:lnTo>
                    <a:pt x="18" y="265"/>
                  </a:lnTo>
                  <a:lnTo>
                    <a:pt x="9" y="258"/>
                  </a:lnTo>
                  <a:lnTo>
                    <a:pt x="0" y="249"/>
                  </a:lnTo>
                  <a:lnTo>
                    <a:pt x="0" y="249"/>
                  </a:lnTo>
                  <a:lnTo>
                    <a:pt x="18" y="206"/>
                  </a:lnTo>
                  <a:lnTo>
                    <a:pt x="36" y="164"/>
                  </a:lnTo>
                  <a:lnTo>
                    <a:pt x="63" y="114"/>
                  </a:lnTo>
                  <a:lnTo>
                    <a:pt x="79" y="90"/>
                  </a:lnTo>
                  <a:lnTo>
                    <a:pt x="97" y="65"/>
                  </a:lnTo>
                  <a:lnTo>
                    <a:pt x="115" y="45"/>
                  </a:lnTo>
                  <a:lnTo>
                    <a:pt x="135" y="27"/>
                  </a:lnTo>
                  <a:lnTo>
                    <a:pt x="157" y="13"/>
                  </a:lnTo>
                  <a:lnTo>
                    <a:pt x="178" y="2"/>
                  </a:lnTo>
                  <a:lnTo>
                    <a:pt x="189" y="0"/>
                  </a:lnTo>
                  <a:lnTo>
                    <a:pt x="202" y="0"/>
                  </a:lnTo>
                  <a:lnTo>
                    <a:pt x="214" y="0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70" y="11"/>
                  </a:lnTo>
                  <a:lnTo>
                    <a:pt x="306" y="18"/>
                  </a:lnTo>
                  <a:lnTo>
                    <a:pt x="357" y="25"/>
                  </a:lnTo>
                  <a:lnTo>
                    <a:pt x="384" y="27"/>
                  </a:lnTo>
                  <a:lnTo>
                    <a:pt x="391" y="25"/>
                  </a:lnTo>
                  <a:lnTo>
                    <a:pt x="391" y="25"/>
                  </a:lnTo>
                  <a:close/>
                </a:path>
              </a:pathLst>
            </a:custGeom>
            <a:solidFill>
              <a:srgbClr val="B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9" name="Freeform 125"/>
            <p:cNvSpPr>
              <a:spLocks/>
            </p:cNvSpPr>
            <p:nvPr/>
          </p:nvSpPr>
          <p:spPr bwMode="auto">
            <a:xfrm>
              <a:off x="3638" y="623"/>
              <a:ext cx="214" cy="182"/>
            </a:xfrm>
            <a:custGeom>
              <a:avLst/>
              <a:gdLst/>
              <a:ahLst/>
              <a:cxnLst>
                <a:cxn ang="0">
                  <a:pos x="12" y="81"/>
                </a:cxn>
                <a:cxn ang="0">
                  <a:pos x="18" y="81"/>
                </a:cxn>
                <a:cxn ang="0">
                  <a:pos x="30" y="56"/>
                </a:cxn>
                <a:cxn ang="0">
                  <a:pos x="39" y="58"/>
                </a:cxn>
                <a:cxn ang="0">
                  <a:pos x="48" y="36"/>
                </a:cxn>
                <a:cxn ang="0">
                  <a:pos x="57" y="18"/>
                </a:cxn>
                <a:cxn ang="0">
                  <a:pos x="59" y="7"/>
                </a:cxn>
                <a:cxn ang="0">
                  <a:pos x="68" y="0"/>
                </a:cxn>
                <a:cxn ang="0">
                  <a:pos x="79" y="38"/>
                </a:cxn>
                <a:cxn ang="0">
                  <a:pos x="75" y="67"/>
                </a:cxn>
                <a:cxn ang="0">
                  <a:pos x="93" y="63"/>
                </a:cxn>
                <a:cxn ang="0">
                  <a:pos x="90" y="81"/>
                </a:cxn>
                <a:cxn ang="0">
                  <a:pos x="106" y="74"/>
                </a:cxn>
                <a:cxn ang="0">
                  <a:pos x="108" y="85"/>
                </a:cxn>
                <a:cxn ang="0">
                  <a:pos x="124" y="78"/>
                </a:cxn>
                <a:cxn ang="0">
                  <a:pos x="140" y="94"/>
                </a:cxn>
                <a:cxn ang="0">
                  <a:pos x="171" y="43"/>
                </a:cxn>
                <a:cxn ang="0">
                  <a:pos x="198" y="31"/>
                </a:cxn>
                <a:cxn ang="0">
                  <a:pos x="209" y="18"/>
                </a:cxn>
                <a:cxn ang="0">
                  <a:pos x="214" y="51"/>
                </a:cxn>
                <a:cxn ang="0">
                  <a:pos x="209" y="76"/>
                </a:cxn>
                <a:cxn ang="0">
                  <a:pos x="207" y="83"/>
                </a:cxn>
                <a:cxn ang="0">
                  <a:pos x="212" y="94"/>
                </a:cxn>
                <a:cxn ang="0">
                  <a:pos x="205" y="103"/>
                </a:cxn>
                <a:cxn ang="0">
                  <a:pos x="203" y="119"/>
                </a:cxn>
                <a:cxn ang="0">
                  <a:pos x="191" y="128"/>
                </a:cxn>
                <a:cxn ang="0">
                  <a:pos x="194" y="139"/>
                </a:cxn>
                <a:cxn ang="0">
                  <a:pos x="189" y="150"/>
                </a:cxn>
                <a:cxn ang="0">
                  <a:pos x="182" y="164"/>
                </a:cxn>
                <a:cxn ang="0">
                  <a:pos x="173" y="164"/>
                </a:cxn>
                <a:cxn ang="0">
                  <a:pos x="169" y="179"/>
                </a:cxn>
                <a:cxn ang="0">
                  <a:pos x="146" y="173"/>
                </a:cxn>
                <a:cxn ang="0">
                  <a:pos x="142" y="182"/>
                </a:cxn>
                <a:cxn ang="0">
                  <a:pos x="128" y="175"/>
                </a:cxn>
                <a:cxn ang="0">
                  <a:pos x="115" y="179"/>
                </a:cxn>
                <a:cxn ang="0">
                  <a:pos x="102" y="166"/>
                </a:cxn>
                <a:cxn ang="0">
                  <a:pos x="86" y="171"/>
                </a:cxn>
                <a:cxn ang="0">
                  <a:pos x="81" y="164"/>
                </a:cxn>
                <a:cxn ang="0">
                  <a:pos x="70" y="166"/>
                </a:cxn>
                <a:cxn ang="0">
                  <a:pos x="66" y="157"/>
                </a:cxn>
                <a:cxn ang="0">
                  <a:pos x="52" y="164"/>
                </a:cxn>
                <a:cxn ang="0">
                  <a:pos x="48" y="153"/>
                </a:cxn>
                <a:cxn ang="0">
                  <a:pos x="36" y="153"/>
                </a:cxn>
                <a:cxn ang="0">
                  <a:pos x="32" y="141"/>
                </a:cxn>
                <a:cxn ang="0">
                  <a:pos x="12" y="139"/>
                </a:cxn>
                <a:cxn ang="0">
                  <a:pos x="16" y="128"/>
                </a:cxn>
                <a:cxn ang="0">
                  <a:pos x="16" y="128"/>
                </a:cxn>
                <a:cxn ang="0">
                  <a:pos x="5" y="121"/>
                </a:cxn>
                <a:cxn ang="0">
                  <a:pos x="7" y="112"/>
                </a:cxn>
                <a:cxn ang="0">
                  <a:pos x="0" y="101"/>
                </a:cxn>
                <a:cxn ang="0">
                  <a:pos x="12" y="90"/>
                </a:cxn>
                <a:cxn ang="0">
                  <a:pos x="12" y="81"/>
                </a:cxn>
              </a:cxnLst>
              <a:rect l="0" t="0" r="r" b="b"/>
              <a:pathLst>
                <a:path w="214" h="182">
                  <a:moveTo>
                    <a:pt x="12" y="81"/>
                  </a:moveTo>
                  <a:lnTo>
                    <a:pt x="18" y="81"/>
                  </a:lnTo>
                  <a:lnTo>
                    <a:pt x="30" y="56"/>
                  </a:lnTo>
                  <a:lnTo>
                    <a:pt x="39" y="58"/>
                  </a:lnTo>
                  <a:lnTo>
                    <a:pt x="48" y="36"/>
                  </a:lnTo>
                  <a:lnTo>
                    <a:pt x="57" y="18"/>
                  </a:lnTo>
                  <a:lnTo>
                    <a:pt x="59" y="7"/>
                  </a:lnTo>
                  <a:lnTo>
                    <a:pt x="68" y="0"/>
                  </a:lnTo>
                  <a:lnTo>
                    <a:pt x="79" y="38"/>
                  </a:lnTo>
                  <a:lnTo>
                    <a:pt x="75" y="67"/>
                  </a:lnTo>
                  <a:lnTo>
                    <a:pt x="93" y="63"/>
                  </a:lnTo>
                  <a:lnTo>
                    <a:pt x="90" y="81"/>
                  </a:lnTo>
                  <a:lnTo>
                    <a:pt x="106" y="74"/>
                  </a:lnTo>
                  <a:lnTo>
                    <a:pt x="108" y="85"/>
                  </a:lnTo>
                  <a:lnTo>
                    <a:pt x="124" y="78"/>
                  </a:lnTo>
                  <a:lnTo>
                    <a:pt x="140" y="94"/>
                  </a:lnTo>
                  <a:lnTo>
                    <a:pt x="171" y="43"/>
                  </a:lnTo>
                  <a:lnTo>
                    <a:pt x="198" y="31"/>
                  </a:lnTo>
                  <a:lnTo>
                    <a:pt x="209" y="18"/>
                  </a:lnTo>
                  <a:lnTo>
                    <a:pt x="214" y="51"/>
                  </a:lnTo>
                  <a:lnTo>
                    <a:pt x="209" y="76"/>
                  </a:lnTo>
                  <a:lnTo>
                    <a:pt x="207" y="83"/>
                  </a:lnTo>
                  <a:lnTo>
                    <a:pt x="212" y="94"/>
                  </a:lnTo>
                  <a:lnTo>
                    <a:pt x="205" y="103"/>
                  </a:lnTo>
                  <a:lnTo>
                    <a:pt x="203" y="119"/>
                  </a:lnTo>
                  <a:lnTo>
                    <a:pt x="191" y="128"/>
                  </a:lnTo>
                  <a:lnTo>
                    <a:pt x="194" y="139"/>
                  </a:lnTo>
                  <a:lnTo>
                    <a:pt x="189" y="150"/>
                  </a:lnTo>
                  <a:lnTo>
                    <a:pt x="182" y="164"/>
                  </a:lnTo>
                  <a:lnTo>
                    <a:pt x="173" y="164"/>
                  </a:lnTo>
                  <a:lnTo>
                    <a:pt x="169" y="179"/>
                  </a:lnTo>
                  <a:lnTo>
                    <a:pt x="146" y="173"/>
                  </a:lnTo>
                  <a:lnTo>
                    <a:pt x="142" y="182"/>
                  </a:lnTo>
                  <a:lnTo>
                    <a:pt x="128" y="175"/>
                  </a:lnTo>
                  <a:lnTo>
                    <a:pt x="115" y="179"/>
                  </a:lnTo>
                  <a:lnTo>
                    <a:pt x="102" y="166"/>
                  </a:lnTo>
                  <a:lnTo>
                    <a:pt x="86" y="171"/>
                  </a:lnTo>
                  <a:lnTo>
                    <a:pt x="81" y="164"/>
                  </a:lnTo>
                  <a:lnTo>
                    <a:pt x="70" y="166"/>
                  </a:lnTo>
                  <a:lnTo>
                    <a:pt x="66" y="157"/>
                  </a:lnTo>
                  <a:lnTo>
                    <a:pt x="52" y="164"/>
                  </a:lnTo>
                  <a:lnTo>
                    <a:pt x="48" y="153"/>
                  </a:lnTo>
                  <a:lnTo>
                    <a:pt x="36" y="153"/>
                  </a:lnTo>
                  <a:lnTo>
                    <a:pt x="32" y="141"/>
                  </a:lnTo>
                  <a:lnTo>
                    <a:pt x="12" y="139"/>
                  </a:lnTo>
                  <a:lnTo>
                    <a:pt x="16" y="128"/>
                  </a:lnTo>
                  <a:lnTo>
                    <a:pt x="16" y="128"/>
                  </a:lnTo>
                  <a:lnTo>
                    <a:pt x="5" y="121"/>
                  </a:lnTo>
                  <a:lnTo>
                    <a:pt x="7" y="112"/>
                  </a:lnTo>
                  <a:lnTo>
                    <a:pt x="0" y="101"/>
                  </a:lnTo>
                  <a:lnTo>
                    <a:pt x="12" y="90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0" name="Freeform 126"/>
            <p:cNvSpPr>
              <a:spLocks/>
            </p:cNvSpPr>
            <p:nvPr/>
          </p:nvSpPr>
          <p:spPr bwMode="auto">
            <a:xfrm>
              <a:off x="3461" y="378"/>
              <a:ext cx="249" cy="889"/>
            </a:xfrm>
            <a:custGeom>
              <a:avLst/>
              <a:gdLst/>
              <a:ahLst/>
              <a:cxnLst>
                <a:cxn ang="0">
                  <a:pos x="193" y="407"/>
                </a:cxn>
                <a:cxn ang="0">
                  <a:pos x="168" y="341"/>
                </a:cxn>
                <a:cxn ang="0">
                  <a:pos x="175" y="328"/>
                </a:cxn>
                <a:cxn ang="0">
                  <a:pos x="159" y="319"/>
                </a:cxn>
                <a:cxn ang="0">
                  <a:pos x="144" y="270"/>
                </a:cxn>
                <a:cxn ang="0">
                  <a:pos x="135" y="258"/>
                </a:cxn>
                <a:cxn ang="0">
                  <a:pos x="117" y="252"/>
                </a:cxn>
                <a:cxn ang="0">
                  <a:pos x="54" y="202"/>
                </a:cxn>
                <a:cxn ang="0">
                  <a:pos x="18" y="133"/>
                </a:cxn>
                <a:cxn ang="0">
                  <a:pos x="27" y="85"/>
                </a:cxn>
                <a:cxn ang="0">
                  <a:pos x="70" y="38"/>
                </a:cxn>
                <a:cxn ang="0">
                  <a:pos x="117" y="18"/>
                </a:cxn>
                <a:cxn ang="0">
                  <a:pos x="180" y="25"/>
                </a:cxn>
                <a:cxn ang="0">
                  <a:pos x="213" y="52"/>
                </a:cxn>
                <a:cxn ang="0">
                  <a:pos x="231" y="101"/>
                </a:cxn>
                <a:cxn ang="0">
                  <a:pos x="216" y="155"/>
                </a:cxn>
                <a:cxn ang="0">
                  <a:pos x="177" y="186"/>
                </a:cxn>
                <a:cxn ang="0">
                  <a:pos x="126" y="184"/>
                </a:cxn>
                <a:cxn ang="0">
                  <a:pos x="103" y="168"/>
                </a:cxn>
                <a:cxn ang="0">
                  <a:pos x="94" y="135"/>
                </a:cxn>
                <a:cxn ang="0">
                  <a:pos x="110" y="108"/>
                </a:cxn>
                <a:cxn ang="0">
                  <a:pos x="135" y="103"/>
                </a:cxn>
                <a:cxn ang="0">
                  <a:pos x="128" y="119"/>
                </a:cxn>
                <a:cxn ang="0">
                  <a:pos x="132" y="142"/>
                </a:cxn>
                <a:cxn ang="0">
                  <a:pos x="157" y="148"/>
                </a:cxn>
                <a:cxn ang="0">
                  <a:pos x="173" y="130"/>
                </a:cxn>
                <a:cxn ang="0">
                  <a:pos x="168" y="106"/>
                </a:cxn>
                <a:cxn ang="0">
                  <a:pos x="137" y="88"/>
                </a:cxn>
                <a:cxn ang="0">
                  <a:pos x="101" y="90"/>
                </a:cxn>
                <a:cxn ang="0">
                  <a:pos x="79" y="130"/>
                </a:cxn>
                <a:cxn ang="0">
                  <a:pos x="81" y="162"/>
                </a:cxn>
                <a:cxn ang="0">
                  <a:pos x="108" y="193"/>
                </a:cxn>
                <a:cxn ang="0">
                  <a:pos x="150" y="207"/>
                </a:cxn>
                <a:cxn ang="0">
                  <a:pos x="207" y="189"/>
                </a:cxn>
                <a:cxn ang="0">
                  <a:pos x="238" y="146"/>
                </a:cxn>
                <a:cxn ang="0">
                  <a:pos x="247" y="83"/>
                </a:cxn>
                <a:cxn ang="0">
                  <a:pos x="227" y="43"/>
                </a:cxn>
                <a:cxn ang="0">
                  <a:pos x="168" y="5"/>
                </a:cxn>
                <a:cxn ang="0">
                  <a:pos x="97" y="7"/>
                </a:cxn>
                <a:cxn ang="0">
                  <a:pos x="45" y="36"/>
                </a:cxn>
                <a:cxn ang="0">
                  <a:pos x="4" y="94"/>
                </a:cxn>
                <a:cxn ang="0">
                  <a:pos x="2" y="142"/>
                </a:cxn>
                <a:cxn ang="0">
                  <a:pos x="47" y="220"/>
                </a:cxn>
                <a:cxn ang="0">
                  <a:pos x="112" y="270"/>
                </a:cxn>
                <a:cxn ang="0">
                  <a:pos x="112" y="281"/>
                </a:cxn>
                <a:cxn ang="0">
                  <a:pos x="126" y="285"/>
                </a:cxn>
                <a:cxn ang="0">
                  <a:pos x="141" y="330"/>
                </a:cxn>
                <a:cxn ang="0">
                  <a:pos x="144" y="344"/>
                </a:cxn>
                <a:cxn ang="0">
                  <a:pos x="171" y="407"/>
                </a:cxn>
                <a:cxn ang="0">
                  <a:pos x="164" y="422"/>
                </a:cxn>
                <a:cxn ang="0">
                  <a:pos x="184" y="478"/>
                </a:cxn>
                <a:cxn ang="0">
                  <a:pos x="234" y="889"/>
                </a:cxn>
                <a:cxn ang="0">
                  <a:pos x="240" y="766"/>
                </a:cxn>
                <a:cxn ang="0">
                  <a:pos x="191" y="427"/>
                </a:cxn>
                <a:cxn ang="0">
                  <a:pos x="198" y="416"/>
                </a:cxn>
              </a:cxnLst>
              <a:rect l="0" t="0" r="r" b="b"/>
              <a:pathLst>
                <a:path w="249" h="889">
                  <a:moveTo>
                    <a:pt x="198" y="416"/>
                  </a:moveTo>
                  <a:lnTo>
                    <a:pt x="198" y="416"/>
                  </a:lnTo>
                  <a:lnTo>
                    <a:pt x="195" y="411"/>
                  </a:lnTo>
                  <a:lnTo>
                    <a:pt x="193" y="407"/>
                  </a:lnTo>
                  <a:lnTo>
                    <a:pt x="186" y="404"/>
                  </a:lnTo>
                  <a:lnTo>
                    <a:pt x="186" y="404"/>
                  </a:lnTo>
                  <a:lnTo>
                    <a:pt x="177" y="371"/>
                  </a:lnTo>
                  <a:lnTo>
                    <a:pt x="168" y="341"/>
                  </a:lnTo>
                  <a:lnTo>
                    <a:pt x="168" y="341"/>
                  </a:lnTo>
                  <a:lnTo>
                    <a:pt x="173" y="337"/>
                  </a:lnTo>
                  <a:lnTo>
                    <a:pt x="175" y="328"/>
                  </a:lnTo>
                  <a:lnTo>
                    <a:pt x="175" y="328"/>
                  </a:lnTo>
                  <a:lnTo>
                    <a:pt x="173" y="326"/>
                  </a:lnTo>
                  <a:lnTo>
                    <a:pt x="168" y="321"/>
                  </a:lnTo>
                  <a:lnTo>
                    <a:pt x="159" y="319"/>
                  </a:lnTo>
                  <a:lnTo>
                    <a:pt x="159" y="319"/>
                  </a:lnTo>
                  <a:lnTo>
                    <a:pt x="150" y="296"/>
                  </a:lnTo>
                  <a:lnTo>
                    <a:pt x="139" y="276"/>
                  </a:lnTo>
                  <a:lnTo>
                    <a:pt x="139" y="276"/>
                  </a:lnTo>
                  <a:lnTo>
                    <a:pt x="144" y="270"/>
                  </a:lnTo>
                  <a:lnTo>
                    <a:pt x="141" y="263"/>
                  </a:lnTo>
                  <a:lnTo>
                    <a:pt x="141" y="263"/>
                  </a:lnTo>
                  <a:lnTo>
                    <a:pt x="139" y="261"/>
                  </a:lnTo>
                  <a:lnTo>
                    <a:pt x="135" y="258"/>
                  </a:lnTo>
                  <a:lnTo>
                    <a:pt x="130" y="256"/>
                  </a:lnTo>
                  <a:lnTo>
                    <a:pt x="123" y="258"/>
                  </a:lnTo>
                  <a:lnTo>
                    <a:pt x="123" y="258"/>
                  </a:lnTo>
                  <a:lnTo>
                    <a:pt x="117" y="252"/>
                  </a:lnTo>
                  <a:lnTo>
                    <a:pt x="117" y="252"/>
                  </a:lnTo>
                  <a:lnTo>
                    <a:pt x="92" y="236"/>
                  </a:lnTo>
                  <a:lnTo>
                    <a:pt x="72" y="220"/>
                  </a:lnTo>
                  <a:lnTo>
                    <a:pt x="54" y="202"/>
                  </a:lnTo>
                  <a:lnTo>
                    <a:pt x="38" y="186"/>
                  </a:lnTo>
                  <a:lnTo>
                    <a:pt x="29" y="168"/>
                  </a:lnTo>
                  <a:lnTo>
                    <a:pt x="20" y="151"/>
                  </a:lnTo>
                  <a:lnTo>
                    <a:pt x="18" y="133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20" y="99"/>
                  </a:lnTo>
                  <a:lnTo>
                    <a:pt x="27" y="85"/>
                  </a:lnTo>
                  <a:lnTo>
                    <a:pt x="34" y="72"/>
                  </a:lnTo>
                  <a:lnTo>
                    <a:pt x="45" y="58"/>
                  </a:lnTo>
                  <a:lnTo>
                    <a:pt x="56" y="47"/>
                  </a:lnTo>
                  <a:lnTo>
                    <a:pt x="70" y="38"/>
                  </a:lnTo>
                  <a:lnTo>
                    <a:pt x="85" y="29"/>
                  </a:lnTo>
                  <a:lnTo>
                    <a:pt x="101" y="23"/>
                  </a:lnTo>
                  <a:lnTo>
                    <a:pt x="101" y="23"/>
                  </a:lnTo>
                  <a:lnTo>
                    <a:pt x="117" y="18"/>
                  </a:lnTo>
                  <a:lnTo>
                    <a:pt x="135" y="18"/>
                  </a:lnTo>
                  <a:lnTo>
                    <a:pt x="150" y="18"/>
                  </a:lnTo>
                  <a:lnTo>
                    <a:pt x="164" y="20"/>
                  </a:lnTo>
                  <a:lnTo>
                    <a:pt x="180" y="25"/>
                  </a:lnTo>
                  <a:lnTo>
                    <a:pt x="193" y="32"/>
                  </a:lnTo>
                  <a:lnTo>
                    <a:pt x="204" y="41"/>
                  </a:lnTo>
                  <a:lnTo>
                    <a:pt x="213" y="52"/>
                  </a:lnTo>
                  <a:lnTo>
                    <a:pt x="213" y="52"/>
                  </a:lnTo>
                  <a:lnTo>
                    <a:pt x="222" y="63"/>
                  </a:lnTo>
                  <a:lnTo>
                    <a:pt x="227" y="74"/>
                  </a:lnTo>
                  <a:lnTo>
                    <a:pt x="229" y="88"/>
                  </a:lnTo>
                  <a:lnTo>
                    <a:pt x="231" y="101"/>
                  </a:lnTo>
                  <a:lnTo>
                    <a:pt x="231" y="115"/>
                  </a:lnTo>
                  <a:lnTo>
                    <a:pt x="227" y="126"/>
                  </a:lnTo>
                  <a:lnTo>
                    <a:pt x="222" y="142"/>
                  </a:lnTo>
                  <a:lnTo>
                    <a:pt x="216" y="155"/>
                  </a:lnTo>
                  <a:lnTo>
                    <a:pt x="216" y="155"/>
                  </a:lnTo>
                  <a:lnTo>
                    <a:pt x="202" y="171"/>
                  </a:lnTo>
                  <a:lnTo>
                    <a:pt x="191" y="180"/>
                  </a:lnTo>
                  <a:lnTo>
                    <a:pt x="177" y="186"/>
                  </a:lnTo>
                  <a:lnTo>
                    <a:pt x="164" y="189"/>
                  </a:lnTo>
                  <a:lnTo>
                    <a:pt x="153" y="189"/>
                  </a:lnTo>
                  <a:lnTo>
                    <a:pt x="141" y="189"/>
                  </a:lnTo>
                  <a:lnTo>
                    <a:pt x="126" y="184"/>
                  </a:lnTo>
                  <a:lnTo>
                    <a:pt x="126" y="184"/>
                  </a:lnTo>
                  <a:lnTo>
                    <a:pt x="117" y="180"/>
                  </a:lnTo>
                  <a:lnTo>
                    <a:pt x="110" y="173"/>
                  </a:lnTo>
                  <a:lnTo>
                    <a:pt x="103" y="168"/>
                  </a:lnTo>
                  <a:lnTo>
                    <a:pt x="99" y="162"/>
                  </a:lnTo>
                  <a:lnTo>
                    <a:pt x="97" y="155"/>
                  </a:lnTo>
                  <a:lnTo>
                    <a:pt x="94" y="148"/>
                  </a:lnTo>
                  <a:lnTo>
                    <a:pt x="94" y="135"/>
                  </a:lnTo>
                  <a:lnTo>
                    <a:pt x="94" y="135"/>
                  </a:lnTo>
                  <a:lnTo>
                    <a:pt x="99" y="121"/>
                  </a:lnTo>
                  <a:lnTo>
                    <a:pt x="103" y="112"/>
                  </a:lnTo>
                  <a:lnTo>
                    <a:pt x="110" y="108"/>
                  </a:lnTo>
                  <a:lnTo>
                    <a:pt x="117" y="106"/>
                  </a:lnTo>
                  <a:lnTo>
                    <a:pt x="128" y="103"/>
                  </a:lnTo>
                  <a:lnTo>
                    <a:pt x="135" y="103"/>
                  </a:lnTo>
                  <a:lnTo>
                    <a:pt x="135" y="103"/>
                  </a:lnTo>
                  <a:lnTo>
                    <a:pt x="139" y="108"/>
                  </a:lnTo>
                  <a:lnTo>
                    <a:pt x="139" y="108"/>
                  </a:lnTo>
                  <a:lnTo>
                    <a:pt x="130" y="115"/>
                  </a:lnTo>
                  <a:lnTo>
                    <a:pt x="128" y="119"/>
                  </a:lnTo>
                  <a:lnTo>
                    <a:pt x="128" y="126"/>
                  </a:lnTo>
                  <a:lnTo>
                    <a:pt x="128" y="126"/>
                  </a:lnTo>
                  <a:lnTo>
                    <a:pt x="128" y="135"/>
                  </a:lnTo>
                  <a:lnTo>
                    <a:pt x="132" y="142"/>
                  </a:lnTo>
                  <a:lnTo>
                    <a:pt x="139" y="148"/>
                  </a:lnTo>
                  <a:lnTo>
                    <a:pt x="148" y="151"/>
                  </a:lnTo>
                  <a:lnTo>
                    <a:pt x="148" y="151"/>
                  </a:lnTo>
                  <a:lnTo>
                    <a:pt x="157" y="148"/>
                  </a:lnTo>
                  <a:lnTo>
                    <a:pt x="164" y="146"/>
                  </a:lnTo>
                  <a:lnTo>
                    <a:pt x="171" y="139"/>
                  </a:lnTo>
                  <a:lnTo>
                    <a:pt x="173" y="130"/>
                  </a:lnTo>
                  <a:lnTo>
                    <a:pt x="173" y="130"/>
                  </a:lnTo>
                  <a:lnTo>
                    <a:pt x="173" y="121"/>
                  </a:lnTo>
                  <a:lnTo>
                    <a:pt x="173" y="121"/>
                  </a:lnTo>
                  <a:lnTo>
                    <a:pt x="171" y="112"/>
                  </a:lnTo>
                  <a:lnTo>
                    <a:pt x="168" y="106"/>
                  </a:lnTo>
                  <a:lnTo>
                    <a:pt x="164" y="99"/>
                  </a:lnTo>
                  <a:lnTo>
                    <a:pt x="157" y="94"/>
                  </a:lnTo>
                  <a:lnTo>
                    <a:pt x="144" y="90"/>
                  </a:lnTo>
                  <a:lnTo>
                    <a:pt x="137" y="88"/>
                  </a:lnTo>
                  <a:lnTo>
                    <a:pt x="137" y="88"/>
                  </a:lnTo>
                  <a:lnTo>
                    <a:pt x="117" y="85"/>
                  </a:lnTo>
                  <a:lnTo>
                    <a:pt x="108" y="88"/>
                  </a:lnTo>
                  <a:lnTo>
                    <a:pt x="101" y="90"/>
                  </a:lnTo>
                  <a:lnTo>
                    <a:pt x="94" y="97"/>
                  </a:lnTo>
                  <a:lnTo>
                    <a:pt x="88" y="106"/>
                  </a:lnTo>
                  <a:lnTo>
                    <a:pt x="83" y="117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76" y="142"/>
                  </a:lnTo>
                  <a:lnTo>
                    <a:pt x="79" y="151"/>
                  </a:lnTo>
                  <a:lnTo>
                    <a:pt x="81" y="162"/>
                  </a:lnTo>
                  <a:lnTo>
                    <a:pt x="83" y="171"/>
                  </a:lnTo>
                  <a:lnTo>
                    <a:pt x="90" y="177"/>
                  </a:lnTo>
                  <a:lnTo>
                    <a:pt x="97" y="186"/>
                  </a:lnTo>
                  <a:lnTo>
                    <a:pt x="108" y="193"/>
                  </a:lnTo>
                  <a:lnTo>
                    <a:pt x="119" y="198"/>
                  </a:lnTo>
                  <a:lnTo>
                    <a:pt x="119" y="198"/>
                  </a:lnTo>
                  <a:lnTo>
                    <a:pt x="135" y="204"/>
                  </a:lnTo>
                  <a:lnTo>
                    <a:pt x="150" y="207"/>
                  </a:lnTo>
                  <a:lnTo>
                    <a:pt x="166" y="204"/>
                  </a:lnTo>
                  <a:lnTo>
                    <a:pt x="180" y="202"/>
                  </a:lnTo>
                  <a:lnTo>
                    <a:pt x="193" y="198"/>
                  </a:lnTo>
                  <a:lnTo>
                    <a:pt x="207" y="189"/>
                  </a:lnTo>
                  <a:lnTo>
                    <a:pt x="218" y="177"/>
                  </a:lnTo>
                  <a:lnTo>
                    <a:pt x="229" y="162"/>
                  </a:lnTo>
                  <a:lnTo>
                    <a:pt x="229" y="162"/>
                  </a:lnTo>
                  <a:lnTo>
                    <a:pt x="238" y="146"/>
                  </a:lnTo>
                  <a:lnTo>
                    <a:pt x="243" y="130"/>
                  </a:lnTo>
                  <a:lnTo>
                    <a:pt x="247" y="115"/>
                  </a:lnTo>
                  <a:lnTo>
                    <a:pt x="247" y="99"/>
                  </a:lnTo>
                  <a:lnTo>
                    <a:pt x="247" y="83"/>
                  </a:lnTo>
                  <a:lnTo>
                    <a:pt x="243" y="70"/>
                  </a:lnTo>
                  <a:lnTo>
                    <a:pt x="236" y="56"/>
                  </a:lnTo>
                  <a:lnTo>
                    <a:pt x="227" y="43"/>
                  </a:lnTo>
                  <a:lnTo>
                    <a:pt x="227" y="43"/>
                  </a:lnTo>
                  <a:lnTo>
                    <a:pt x="216" y="29"/>
                  </a:lnTo>
                  <a:lnTo>
                    <a:pt x="202" y="18"/>
                  </a:lnTo>
                  <a:lnTo>
                    <a:pt x="186" y="11"/>
                  </a:lnTo>
                  <a:lnTo>
                    <a:pt x="168" y="5"/>
                  </a:lnTo>
                  <a:lnTo>
                    <a:pt x="153" y="2"/>
                  </a:lnTo>
                  <a:lnTo>
                    <a:pt x="135" y="0"/>
                  </a:lnTo>
                  <a:lnTo>
                    <a:pt x="114" y="2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79" y="14"/>
                  </a:lnTo>
                  <a:lnTo>
                    <a:pt x="61" y="25"/>
                  </a:lnTo>
                  <a:lnTo>
                    <a:pt x="45" y="36"/>
                  </a:lnTo>
                  <a:lnTo>
                    <a:pt x="31" y="47"/>
                  </a:lnTo>
                  <a:lnTo>
                    <a:pt x="20" y="63"/>
                  </a:lnTo>
                  <a:lnTo>
                    <a:pt x="11" y="79"/>
                  </a:lnTo>
                  <a:lnTo>
                    <a:pt x="4" y="94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26"/>
                  </a:lnTo>
                  <a:lnTo>
                    <a:pt x="2" y="142"/>
                  </a:lnTo>
                  <a:lnTo>
                    <a:pt x="7" y="160"/>
                  </a:lnTo>
                  <a:lnTo>
                    <a:pt x="16" y="177"/>
                  </a:lnTo>
                  <a:lnTo>
                    <a:pt x="29" y="200"/>
                  </a:lnTo>
                  <a:lnTo>
                    <a:pt x="47" y="220"/>
                  </a:lnTo>
                  <a:lnTo>
                    <a:pt x="74" y="243"/>
                  </a:lnTo>
                  <a:lnTo>
                    <a:pt x="108" y="265"/>
                  </a:lnTo>
                  <a:lnTo>
                    <a:pt x="108" y="265"/>
                  </a:lnTo>
                  <a:lnTo>
                    <a:pt x="112" y="270"/>
                  </a:lnTo>
                  <a:lnTo>
                    <a:pt x="112" y="270"/>
                  </a:lnTo>
                  <a:lnTo>
                    <a:pt x="110" y="274"/>
                  </a:lnTo>
                  <a:lnTo>
                    <a:pt x="112" y="281"/>
                  </a:lnTo>
                  <a:lnTo>
                    <a:pt x="112" y="281"/>
                  </a:lnTo>
                  <a:lnTo>
                    <a:pt x="114" y="283"/>
                  </a:lnTo>
                  <a:lnTo>
                    <a:pt x="117" y="285"/>
                  </a:lnTo>
                  <a:lnTo>
                    <a:pt x="126" y="285"/>
                  </a:lnTo>
                  <a:lnTo>
                    <a:pt x="126" y="285"/>
                  </a:lnTo>
                  <a:lnTo>
                    <a:pt x="137" y="303"/>
                  </a:lnTo>
                  <a:lnTo>
                    <a:pt x="146" y="323"/>
                  </a:lnTo>
                  <a:lnTo>
                    <a:pt x="146" y="323"/>
                  </a:lnTo>
                  <a:lnTo>
                    <a:pt x="141" y="330"/>
                  </a:lnTo>
                  <a:lnTo>
                    <a:pt x="141" y="337"/>
                  </a:lnTo>
                  <a:lnTo>
                    <a:pt x="141" y="337"/>
                  </a:lnTo>
                  <a:lnTo>
                    <a:pt x="141" y="339"/>
                  </a:lnTo>
                  <a:lnTo>
                    <a:pt x="144" y="344"/>
                  </a:lnTo>
                  <a:lnTo>
                    <a:pt x="153" y="346"/>
                  </a:lnTo>
                  <a:lnTo>
                    <a:pt x="153" y="346"/>
                  </a:lnTo>
                  <a:lnTo>
                    <a:pt x="171" y="407"/>
                  </a:lnTo>
                  <a:lnTo>
                    <a:pt x="171" y="407"/>
                  </a:lnTo>
                  <a:lnTo>
                    <a:pt x="164" y="411"/>
                  </a:lnTo>
                  <a:lnTo>
                    <a:pt x="162" y="418"/>
                  </a:lnTo>
                  <a:lnTo>
                    <a:pt x="162" y="418"/>
                  </a:lnTo>
                  <a:lnTo>
                    <a:pt x="164" y="422"/>
                  </a:lnTo>
                  <a:lnTo>
                    <a:pt x="166" y="424"/>
                  </a:lnTo>
                  <a:lnTo>
                    <a:pt x="175" y="429"/>
                  </a:lnTo>
                  <a:lnTo>
                    <a:pt x="175" y="429"/>
                  </a:lnTo>
                  <a:lnTo>
                    <a:pt x="184" y="478"/>
                  </a:lnTo>
                  <a:lnTo>
                    <a:pt x="193" y="530"/>
                  </a:lnTo>
                  <a:lnTo>
                    <a:pt x="209" y="645"/>
                  </a:lnTo>
                  <a:lnTo>
                    <a:pt x="222" y="768"/>
                  </a:lnTo>
                  <a:lnTo>
                    <a:pt x="234" y="889"/>
                  </a:lnTo>
                  <a:lnTo>
                    <a:pt x="234" y="889"/>
                  </a:lnTo>
                  <a:lnTo>
                    <a:pt x="249" y="885"/>
                  </a:lnTo>
                  <a:lnTo>
                    <a:pt x="249" y="885"/>
                  </a:lnTo>
                  <a:lnTo>
                    <a:pt x="240" y="766"/>
                  </a:lnTo>
                  <a:lnTo>
                    <a:pt x="227" y="647"/>
                  </a:lnTo>
                  <a:lnTo>
                    <a:pt x="211" y="530"/>
                  </a:lnTo>
                  <a:lnTo>
                    <a:pt x="202" y="476"/>
                  </a:lnTo>
                  <a:lnTo>
                    <a:pt x="191" y="427"/>
                  </a:lnTo>
                  <a:lnTo>
                    <a:pt x="191" y="427"/>
                  </a:lnTo>
                  <a:lnTo>
                    <a:pt x="195" y="420"/>
                  </a:lnTo>
                  <a:lnTo>
                    <a:pt x="198" y="416"/>
                  </a:lnTo>
                  <a:lnTo>
                    <a:pt x="198" y="416"/>
                  </a:lnTo>
                  <a:close/>
                </a:path>
              </a:pathLst>
            </a:custGeom>
            <a:solidFill>
              <a:srgbClr val="CFB8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1" name="Freeform 127"/>
            <p:cNvSpPr>
              <a:spLocks/>
            </p:cNvSpPr>
            <p:nvPr/>
          </p:nvSpPr>
          <p:spPr bwMode="auto">
            <a:xfrm>
              <a:off x="3650" y="1054"/>
              <a:ext cx="87" cy="97"/>
            </a:xfrm>
            <a:custGeom>
              <a:avLst/>
              <a:gdLst/>
              <a:ahLst/>
              <a:cxnLst>
                <a:cxn ang="0">
                  <a:pos x="81" y="22"/>
                </a:cxn>
                <a:cxn ang="0">
                  <a:pos x="81" y="22"/>
                </a:cxn>
                <a:cxn ang="0">
                  <a:pos x="76" y="20"/>
                </a:cxn>
                <a:cxn ang="0">
                  <a:pos x="72" y="16"/>
                </a:cxn>
                <a:cxn ang="0">
                  <a:pos x="65" y="9"/>
                </a:cxn>
                <a:cxn ang="0">
                  <a:pos x="65" y="9"/>
                </a:cxn>
                <a:cxn ang="0">
                  <a:pos x="60" y="4"/>
                </a:cxn>
                <a:cxn ang="0">
                  <a:pos x="56" y="2"/>
                </a:cxn>
                <a:cxn ang="0">
                  <a:pos x="38" y="0"/>
                </a:cxn>
                <a:cxn ang="0">
                  <a:pos x="31" y="0"/>
                </a:cxn>
                <a:cxn ang="0">
                  <a:pos x="22" y="2"/>
                </a:cxn>
                <a:cxn ang="0">
                  <a:pos x="18" y="7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9" y="20"/>
                </a:cxn>
                <a:cxn ang="0">
                  <a:pos x="4" y="25"/>
                </a:cxn>
                <a:cxn ang="0">
                  <a:pos x="0" y="31"/>
                </a:cxn>
                <a:cxn ang="0">
                  <a:pos x="0" y="34"/>
                </a:cxn>
                <a:cxn ang="0">
                  <a:pos x="2" y="38"/>
                </a:cxn>
                <a:cxn ang="0">
                  <a:pos x="2" y="38"/>
                </a:cxn>
                <a:cxn ang="0">
                  <a:pos x="2" y="40"/>
                </a:cxn>
                <a:cxn ang="0">
                  <a:pos x="2" y="45"/>
                </a:cxn>
                <a:cxn ang="0">
                  <a:pos x="0" y="49"/>
                </a:cxn>
                <a:cxn ang="0">
                  <a:pos x="0" y="52"/>
                </a:cxn>
                <a:cxn ang="0">
                  <a:pos x="0" y="56"/>
                </a:cxn>
                <a:cxn ang="0">
                  <a:pos x="2" y="58"/>
                </a:cxn>
                <a:cxn ang="0">
                  <a:pos x="2" y="58"/>
                </a:cxn>
                <a:cxn ang="0">
                  <a:pos x="4" y="63"/>
                </a:cxn>
                <a:cxn ang="0">
                  <a:pos x="4" y="67"/>
                </a:cxn>
                <a:cxn ang="0">
                  <a:pos x="4" y="72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8" y="83"/>
                </a:cxn>
                <a:cxn ang="0">
                  <a:pos x="27" y="90"/>
                </a:cxn>
                <a:cxn ang="0">
                  <a:pos x="33" y="94"/>
                </a:cxn>
                <a:cxn ang="0">
                  <a:pos x="45" y="97"/>
                </a:cxn>
                <a:cxn ang="0">
                  <a:pos x="58" y="97"/>
                </a:cxn>
                <a:cxn ang="0">
                  <a:pos x="72" y="92"/>
                </a:cxn>
                <a:cxn ang="0">
                  <a:pos x="87" y="81"/>
                </a:cxn>
                <a:cxn ang="0">
                  <a:pos x="81" y="22"/>
                </a:cxn>
              </a:cxnLst>
              <a:rect l="0" t="0" r="r" b="b"/>
              <a:pathLst>
                <a:path w="87" h="97">
                  <a:moveTo>
                    <a:pt x="81" y="22"/>
                  </a:moveTo>
                  <a:lnTo>
                    <a:pt x="81" y="22"/>
                  </a:lnTo>
                  <a:lnTo>
                    <a:pt x="76" y="20"/>
                  </a:lnTo>
                  <a:lnTo>
                    <a:pt x="72" y="16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0" y="4"/>
                  </a:lnTo>
                  <a:lnTo>
                    <a:pt x="56" y="2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2" y="2"/>
                  </a:lnTo>
                  <a:lnTo>
                    <a:pt x="18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45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4" y="63"/>
                  </a:lnTo>
                  <a:lnTo>
                    <a:pt x="4" y="67"/>
                  </a:lnTo>
                  <a:lnTo>
                    <a:pt x="4" y="72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8" y="83"/>
                  </a:lnTo>
                  <a:lnTo>
                    <a:pt x="27" y="90"/>
                  </a:lnTo>
                  <a:lnTo>
                    <a:pt x="33" y="94"/>
                  </a:lnTo>
                  <a:lnTo>
                    <a:pt x="45" y="97"/>
                  </a:lnTo>
                  <a:lnTo>
                    <a:pt x="58" y="97"/>
                  </a:lnTo>
                  <a:lnTo>
                    <a:pt x="72" y="92"/>
                  </a:lnTo>
                  <a:lnTo>
                    <a:pt x="87" y="81"/>
                  </a:lnTo>
                  <a:lnTo>
                    <a:pt x="81" y="22"/>
                  </a:lnTo>
                  <a:close/>
                </a:path>
              </a:pathLst>
            </a:custGeom>
            <a:solidFill>
              <a:srgbClr val="FDC09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2" name="Freeform 128"/>
            <p:cNvSpPr>
              <a:spLocks/>
            </p:cNvSpPr>
            <p:nvPr/>
          </p:nvSpPr>
          <p:spPr bwMode="auto">
            <a:xfrm>
              <a:off x="3717" y="964"/>
              <a:ext cx="344" cy="65"/>
            </a:xfrm>
            <a:custGeom>
              <a:avLst/>
              <a:gdLst/>
              <a:ahLst/>
              <a:cxnLst>
                <a:cxn ang="0">
                  <a:pos x="337" y="0"/>
                </a:cxn>
                <a:cxn ang="0">
                  <a:pos x="337" y="0"/>
                </a:cxn>
                <a:cxn ang="0">
                  <a:pos x="344" y="11"/>
                </a:cxn>
                <a:cxn ang="0">
                  <a:pos x="344" y="11"/>
                </a:cxn>
                <a:cxn ang="0">
                  <a:pos x="326" y="23"/>
                </a:cxn>
                <a:cxn ang="0">
                  <a:pos x="299" y="36"/>
                </a:cxn>
                <a:cxn ang="0">
                  <a:pos x="267" y="47"/>
                </a:cxn>
                <a:cxn ang="0">
                  <a:pos x="227" y="59"/>
                </a:cxn>
                <a:cxn ang="0">
                  <a:pos x="205" y="63"/>
                </a:cxn>
                <a:cxn ang="0">
                  <a:pos x="180" y="65"/>
                </a:cxn>
                <a:cxn ang="0">
                  <a:pos x="155" y="65"/>
                </a:cxn>
                <a:cxn ang="0">
                  <a:pos x="128" y="63"/>
                </a:cxn>
                <a:cxn ang="0">
                  <a:pos x="99" y="61"/>
                </a:cxn>
                <a:cxn ang="0">
                  <a:pos x="67" y="56"/>
                </a:cxn>
                <a:cxn ang="0">
                  <a:pos x="36" y="47"/>
                </a:cxn>
                <a:cxn ang="0">
                  <a:pos x="2" y="36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34" y="34"/>
                </a:cxn>
                <a:cxn ang="0">
                  <a:pos x="65" y="43"/>
                </a:cxn>
                <a:cxn ang="0">
                  <a:pos x="97" y="47"/>
                </a:cxn>
                <a:cxn ang="0">
                  <a:pos x="124" y="52"/>
                </a:cxn>
                <a:cxn ang="0">
                  <a:pos x="151" y="52"/>
                </a:cxn>
                <a:cxn ang="0">
                  <a:pos x="175" y="52"/>
                </a:cxn>
                <a:cxn ang="0">
                  <a:pos x="200" y="50"/>
                </a:cxn>
                <a:cxn ang="0">
                  <a:pos x="223" y="47"/>
                </a:cxn>
                <a:cxn ang="0">
                  <a:pos x="261" y="36"/>
                </a:cxn>
                <a:cxn ang="0">
                  <a:pos x="292" y="25"/>
                </a:cxn>
                <a:cxn ang="0">
                  <a:pos x="317" y="11"/>
                </a:cxn>
                <a:cxn ang="0">
                  <a:pos x="337" y="0"/>
                </a:cxn>
                <a:cxn ang="0">
                  <a:pos x="337" y="0"/>
                </a:cxn>
              </a:cxnLst>
              <a:rect l="0" t="0" r="r" b="b"/>
              <a:pathLst>
                <a:path w="344" h="65">
                  <a:moveTo>
                    <a:pt x="337" y="0"/>
                  </a:moveTo>
                  <a:lnTo>
                    <a:pt x="337" y="0"/>
                  </a:lnTo>
                  <a:lnTo>
                    <a:pt x="344" y="11"/>
                  </a:lnTo>
                  <a:lnTo>
                    <a:pt x="344" y="11"/>
                  </a:lnTo>
                  <a:lnTo>
                    <a:pt x="326" y="23"/>
                  </a:lnTo>
                  <a:lnTo>
                    <a:pt x="299" y="36"/>
                  </a:lnTo>
                  <a:lnTo>
                    <a:pt x="267" y="47"/>
                  </a:lnTo>
                  <a:lnTo>
                    <a:pt x="227" y="59"/>
                  </a:lnTo>
                  <a:lnTo>
                    <a:pt x="205" y="63"/>
                  </a:lnTo>
                  <a:lnTo>
                    <a:pt x="180" y="65"/>
                  </a:lnTo>
                  <a:lnTo>
                    <a:pt x="155" y="65"/>
                  </a:lnTo>
                  <a:lnTo>
                    <a:pt x="128" y="63"/>
                  </a:lnTo>
                  <a:lnTo>
                    <a:pt x="99" y="61"/>
                  </a:lnTo>
                  <a:lnTo>
                    <a:pt x="67" y="56"/>
                  </a:lnTo>
                  <a:lnTo>
                    <a:pt x="36" y="47"/>
                  </a:lnTo>
                  <a:lnTo>
                    <a:pt x="2" y="36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34" y="34"/>
                  </a:lnTo>
                  <a:lnTo>
                    <a:pt x="65" y="43"/>
                  </a:lnTo>
                  <a:lnTo>
                    <a:pt x="97" y="47"/>
                  </a:lnTo>
                  <a:lnTo>
                    <a:pt x="124" y="52"/>
                  </a:lnTo>
                  <a:lnTo>
                    <a:pt x="151" y="52"/>
                  </a:lnTo>
                  <a:lnTo>
                    <a:pt x="175" y="52"/>
                  </a:lnTo>
                  <a:lnTo>
                    <a:pt x="200" y="50"/>
                  </a:lnTo>
                  <a:lnTo>
                    <a:pt x="223" y="47"/>
                  </a:lnTo>
                  <a:lnTo>
                    <a:pt x="261" y="36"/>
                  </a:lnTo>
                  <a:lnTo>
                    <a:pt x="292" y="25"/>
                  </a:lnTo>
                  <a:lnTo>
                    <a:pt x="317" y="11"/>
                  </a:lnTo>
                  <a:lnTo>
                    <a:pt x="337" y="0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CFB8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3" name="Freeform 129"/>
            <p:cNvSpPr>
              <a:spLocks/>
            </p:cNvSpPr>
            <p:nvPr/>
          </p:nvSpPr>
          <p:spPr bwMode="auto">
            <a:xfrm>
              <a:off x="3465" y="926"/>
              <a:ext cx="178" cy="5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25" y="11"/>
                </a:cxn>
                <a:cxn ang="0">
                  <a:pos x="50" y="22"/>
                </a:cxn>
                <a:cxn ang="0">
                  <a:pos x="75" y="29"/>
                </a:cxn>
                <a:cxn ang="0">
                  <a:pos x="99" y="34"/>
                </a:cxn>
                <a:cxn ang="0">
                  <a:pos x="144" y="40"/>
                </a:cxn>
                <a:cxn ang="0">
                  <a:pos x="178" y="43"/>
                </a:cxn>
                <a:cxn ang="0">
                  <a:pos x="178" y="43"/>
                </a:cxn>
                <a:cxn ang="0">
                  <a:pos x="173" y="56"/>
                </a:cxn>
                <a:cxn ang="0">
                  <a:pos x="173" y="56"/>
                </a:cxn>
                <a:cxn ang="0">
                  <a:pos x="140" y="54"/>
                </a:cxn>
                <a:cxn ang="0">
                  <a:pos x="95" y="47"/>
                </a:cxn>
                <a:cxn ang="0">
                  <a:pos x="70" y="43"/>
                </a:cxn>
                <a:cxn ang="0">
                  <a:pos x="45" y="34"/>
                </a:cxn>
                <a:cxn ang="0">
                  <a:pos x="21" y="25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178" h="56">
                  <a:moveTo>
                    <a:pt x="0" y="11"/>
                  </a:moveTo>
                  <a:lnTo>
                    <a:pt x="0" y="1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5" y="11"/>
                  </a:lnTo>
                  <a:lnTo>
                    <a:pt x="50" y="22"/>
                  </a:lnTo>
                  <a:lnTo>
                    <a:pt x="75" y="29"/>
                  </a:lnTo>
                  <a:lnTo>
                    <a:pt x="99" y="34"/>
                  </a:lnTo>
                  <a:lnTo>
                    <a:pt x="144" y="40"/>
                  </a:lnTo>
                  <a:lnTo>
                    <a:pt x="178" y="43"/>
                  </a:lnTo>
                  <a:lnTo>
                    <a:pt x="178" y="43"/>
                  </a:lnTo>
                  <a:lnTo>
                    <a:pt x="173" y="56"/>
                  </a:lnTo>
                  <a:lnTo>
                    <a:pt x="173" y="56"/>
                  </a:lnTo>
                  <a:lnTo>
                    <a:pt x="140" y="54"/>
                  </a:lnTo>
                  <a:lnTo>
                    <a:pt x="95" y="47"/>
                  </a:lnTo>
                  <a:lnTo>
                    <a:pt x="70" y="43"/>
                  </a:lnTo>
                  <a:lnTo>
                    <a:pt x="45" y="34"/>
                  </a:lnTo>
                  <a:lnTo>
                    <a:pt x="21" y="2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FB8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4" name="Freeform 130"/>
            <p:cNvSpPr>
              <a:spLocks/>
            </p:cNvSpPr>
            <p:nvPr/>
          </p:nvSpPr>
          <p:spPr bwMode="auto">
            <a:xfrm>
              <a:off x="2874" y="407"/>
              <a:ext cx="657" cy="833"/>
            </a:xfrm>
            <a:custGeom>
              <a:avLst/>
              <a:gdLst/>
              <a:ahLst/>
              <a:cxnLst>
                <a:cxn ang="0">
                  <a:pos x="122" y="582"/>
                </a:cxn>
                <a:cxn ang="0">
                  <a:pos x="138" y="564"/>
                </a:cxn>
                <a:cxn ang="0">
                  <a:pos x="178" y="555"/>
                </a:cxn>
                <a:cxn ang="0">
                  <a:pos x="203" y="564"/>
                </a:cxn>
                <a:cxn ang="0">
                  <a:pos x="250" y="611"/>
                </a:cxn>
                <a:cxn ang="0">
                  <a:pos x="320" y="658"/>
                </a:cxn>
                <a:cxn ang="0">
                  <a:pos x="382" y="683"/>
                </a:cxn>
                <a:cxn ang="0">
                  <a:pos x="448" y="681"/>
                </a:cxn>
                <a:cxn ang="0">
                  <a:pos x="499" y="660"/>
                </a:cxn>
                <a:cxn ang="0">
                  <a:pos x="542" y="613"/>
                </a:cxn>
                <a:cxn ang="0">
                  <a:pos x="542" y="555"/>
                </a:cxn>
                <a:cxn ang="0">
                  <a:pos x="522" y="519"/>
                </a:cxn>
                <a:cxn ang="0">
                  <a:pos x="470" y="492"/>
                </a:cxn>
                <a:cxn ang="0">
                  <a:pos x="400" y="481"/>
                </a:cxn>
                <a:cxn ang="0">
                  <a:pos x="284" y="474"/>
                </a:cxn>
                <a:cxn ang="0">
                  <a:pos x="189" y="458"/>
                </a:cxn>
                <a:cxn ang="0">
                  <a:pos x="102" y="422"/>
                </a:cxn>
                <a:cxn ang="0">
                  <a:pos x="41" y="375"/>
                </a:cxn>
                <a:cxn ang="0">
                  <a:pos x="18" y="337"/>
                </a:cxn>
                <a:cxn ang="0">
                  <a:pos x="5" y="290"/>
                </a:cxn>
                <a:cxn ang="0">
                  <a:pos x="3" y="223"/>
                </a:cxn>
                <a:cxn ang="0">
                  <a:pos x="21" y="162"/>
                </a:cxn>
                <a:cxn ang="0">
                  <a:pos x="59" y="113"/>
                </a:cxn>
                <a:cxn ang="0">
                  <a:pos x="117" y="72"/>
                </a:cxn>
                <a:cxn ang="0">
                  <a:pos x="164" y="54"/>
                </a:cxn>
                <a:cxn ang="0">
                  <a:pos x="239" y="43"/>
                </a:cxn>
                <a:cxn ang="0">
                  <a:pos x="315" y="54"/>
                </a:cxn>
                <a:cxn ang="0">
                  <a:pos x="378" y="32"/>
                </a:cxn>
                <a:cxn ang="0">
                  <a:pos x="387" y="16"/>
                </a:cxn>
                <a:cxn ang="0">
                  <a:pos x="416" y="3"/>
                </a:cxn>
                <a:cxn ang="0">
                  <a:pos x="432" y="3"/>
                </a:cxn>
                <a:cxn ang="0">
                  <a:pos x="513" y="218"/>
                </a:cxn>
                <a:cxn ang="0">
                  <a:pos x="513" y="232"/>
                </a:cxn>
                <a:cxn ang="0">
                  <a:pos x="470" y="250"/>
                </a:cxn>
                <a:cxn ang="0">
                  <a:pos x="452" y="250"/>
                </a:cxn>
                <a:cxn ang="0">
                  <a:pos x="436" y="243"/>
                </a:cxn>
                <a:cxn ang="0">
                  <a:pos x="403" y="198"/>
                </a:cxn>
                <a:cxn ang="0">
                  <a:pos x="342" y="153"/>
                </a:cxn>
                <a:cxn ang="0">
                  <a:pos x="277" y="133"/>
                </a:cxn>
                <a:cxn ang="0">
                  <a:pos x="198" y="137"/>
                </a:cxn>
                <a:cxn ang="0">
                  <a:pos x="149" y="157"/>
                </a:cxn>
                <a:cxn ang="0">
                  <a:pos x="111" y="205"/>
                </a:cxn>
                <a:cxn ang="0">
                  <a:pos x="113" y="263"/>
                </a:cxn>
                <a:cxn ang="0">
                  <a:pos x="129" y="292"/>
                </a:cxn>
                <a:cxn ang="0">
                  <a:pos x="171" y="317"/>
                </a:cxn>
                <a:cxn ang="0">
                  <a:pos x="234" y="326"/>
                </a:cxn>
                <a:cxn ang="0">
                  <a:pos x="434" y="339"/>
                </a:cxn>
                <a:cxn ang="0">
                  <a:pos x="515" y="355"/>
                </a:cxn>
                <a:cxn ang="0">
                  <a:pos x="580" y="391"/>
                </a:cxn>
                <a:cxn ang="0">
                  <a:pos x="627" y="454"/>
                </a:cxn>
                <a:cxn ang="0">
                  <a:pos x="648" y="506"/>
                </a:cxn>
                <a:cxn ang="0">
                  <a:pos x="657" y="575"/>
                </a:cxn>
                <a:cxn ang="0">
                  <a:pos x="645" y="640"/>
                </a:cxn>
                <a:cxn ang="0">
                  <a:pos x="612" y="696"/>
                </a:cxn>
                <a:cxn ang="0">
                  <a:pos x="560" y="741"/>
                </a:cxn>
                <a:cxn ang="0">
                  <a:pos x="490" y="773"/>
                </a:cxn>
                <a:cxn ang="0">
                  <a:pos x="436" y="784"/>
                </a:cxn>
                <a:cxn ang="0">
                  <a:pos x="351" y="777"/>
                </a:cxn>
                <a:cxn ang="0">
                  <a:pos x="257" y="748"/>
                </a:cxn>
                <a:cxn ang="0">
                  <a:pos x="257" y="809"/>
                </a:cxn>
                <a:cxn ang="0">
                  <a:pos x="239" y="824"/>
                </a:cxn>
                <a:cxn ang="0">
                  <a:pos x="207" y="833"/>
                </a:cxn>
                <a:cxn ang="0">
                  <a:pos x="189" y="820"/>
                </a:cxn>
              </a:cxnLst>
              <a:rect l="0" t="0" r="r" b="b"/>
              <a:pathLst>
                <a:path w="657" h="833">
                  <a:moveTo>
                    <a:pt x="124" y="589"/>
                  </a:moveTo>
                  <a:lnTo>
                    <a:pt x="124" y="589"/>
                  </a:lnTo>
                  <a:lnTo>
                    <a:pt x="122" y="582"/>
                  </a:lnTo>
                  <a:lnTo>
                    <a:pt x="124" y="575"/>
                  </a:lnTo>
                  <a:lnTo>
                    <a:pt x="131" y="568"/>
                  </a:lnTo>
                  <a:lnTo>
                    <a:pt x="138" y="564"/>
                  </a:lnTo>
                  <a:lnTo>
                    <a:pt x="169" y="555"/>
                  </a:lnTo>
                  <a:lnTo>
                    <a:pt x="169" y="555"/>
                  </a:lnTo>
                  <a:lnTo>
                    <a:pt x="178" y="555"/>
                  </a:lnTo>
                  <a:lnTo>
                    <a:pt x="187" y="555"/>
                  </a:lnTo>
                  <a:lnTo>
                    <a:pt x="196" y="559"/>
                  </a:lnTo>
                  <a:lnTo>
                    <a:pt x="203" y="564"/>
                  </a:lnTo>
                  <a:lnTo>
                    <a:pt x="203" y="564"/>
                  </a:lnTo>
                  <a:lnTo>
                    <a:pt x="225" y="586"/>
                  </a:lnTo>
                  <a:lnTo>
                    <a:pt x="250" y="611"/>
                  </a:lnTo>
                  <a:lnTo>
                    <a:pt x="281" y="636"/>
                  </a:lnTo>
                  <a:lnTo>
                    <a:pt x="302" y="647"/>
                  </a:lnTo>
                  <a:lnTo>
                    <a:pt x="320" y="658"/>
                  </a:lnTo>
                  <a:lnTo>
                    <a:pt x="340" y="669"/>
                  </a:lnTo>
                  <a:lnTo>
                    <a:pt x="360" y="678"/>
                  </a:lnTo>
                  <a:lnTo>
                    <a:pt x="382" y="683"/>
                  </a:lnTo>
                  <a:lnTo>
                    <a:pt x="405" y="685"/>
                  </a:lnTo>
                  <a:lnTo>
                    <a:pt x="425" y="685"/>
                  </a:lnTo>
                  <a:lnTo>
                    <a:pt x="448" y="681"/>
                  </a:lnTo>
                  <a:lnTo>
                    <a:pt x="448" y="681"/>
                  </a:lnTo>
                  <a:lnTo>
                    <a:pt x="475" y="672"/>
                  </a:lnTo>
                  <a:lnTo>
                    <a:pt x="499" y="660"/>
                  </a:lnTo>
                  <a:lnTo>
                    <a:pt x="517" y="645"/>
                  </a:lnTo>
                  <a:lnTo>
                    <a:pt x="533" y="631"/>
                  </a:lnTo>
                  <a:lnTo>
                    <a:pt x="542" y="613"/>
                  </a:lnTo>
                  <a:lnTo>
                    <a:pt x="546" y="595"/>
                  </a:lnTo>
                  <a:lnTo>
                    <a:pt x="546" y="575"/>
                  </a:lnTo>
                  <a:lnTo>
                    <a:pt x="542" y="555"/>
                  </a:lnTo>
                  <a:lnTo>
                    <a:pt x="542" y="555"/>
                  </a:lnTo>
                  <a:lnTo>
                    <a:pt x="533" y="535"/>
                  </a:lnTo>
                  <a:lnTo>
                    <a:pt x="522" y="519"/>
                  </a:lnTo>
                  <a:lnTo>
                    <a:pt x="506" y="508"/>
                  </a:lnTo>
                  <a:lnTo>
                    <a:pt x="490" y="499"/>
                  </a:lnTo>
                  <a:lnTo>
                    <a:pt x="470" y="492"/>
                  </a:lnTo>
                  <a:lnTo>
                    <a:pt x="450" y="485"/>
                  </a:lnTo>
                  <a:lnTo>
                    <a:pt x="425" y="483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37" y="479"/>
                  </a:lnTo>
                  <a:lnTo>
                    <a:pt x="284" y="474"/>
                  </a:lnTo>
                  <a:lnTo>
                    <a:pt x="252" y="470"/>
                  </a:lnTo>
                  <a:lnTo>
                    <a:pt x="223" y="465"/>
                  </a:lnTo>
                  <a:lnTo>
                    <a:pt x="189" y="458"/>
                  </a:lnTo>
                  <a:lnTo>
                    <a:pt x="160" y="449"/>
                  </a:lnTo>
                  <a:lnTo>
                    <a:pt x="129" y="436"/>
                  </a:lnTo>
                  <a:lnTo>
                    <a:pt x="102" y="422"/>
                  </a:lnTo>
                  <a:lnTo>
                    <a:pt x="75" y="407"/>
                  </a:lnTo>
                  <a:lnTo>
                    <a:pt x="52" y="387"/>
                  </a:lnTo>
                  <a:lnTo>
                    <a:pt x="41" y="375"/>
                  </a:lnTo>
                  <a:lnTo>
                    <a:pt x="32" y="364"/>
                  </a:lnTo>
                  <a:lnTo>
                    <a:pt x="25" y="351"/>
                  </a:lnTo>
                  <a:lnTo>
                    <a:pt x="18" y="337"/>
                  </a:lnTo>
                  <a:lnTo>
                    <a:pt x="18" y="337"/>
                  </a:lnTo>
                  <a:lnTo>
                    <a:pt x="9" y="312"/>
                  </a:lnTo>
                  <a:lnTo>
                    <a:pt x="5" y="290"/>
                  </a:lnTo>
                  <a:lnTo>
                    <a:pt x="0" y="267"/>
                  </a:lnTo>
                  <a:lnTo>
                    <a:pt x="0" y="245"/>
                  </a:lnTo>
                  <a:lnTo>
                    <a:pt x="3" y="223"/>
                  </a:lnTo>
                  <a:lnTo>
                    <a:pt x="7" y="202"/>
                  </a:lnTo>
                  <a:lnTo>
                    <a:pt x="12" y="182"/>
                  </a:lnTo>
                  <a:lnTo>
                    <a:pt x="21" y="162"/>
                  </a:lnTo>
                  <a:lnTo>
                    <a:pt x="32" y="144"/>
                  </a:lnTo>
                  <a:lnTo>
                    <a:pt x="45" y="128"/>
                  </a:lnTo>
                  <a:lnTo>
                    <a:pt x="59" y="113"/>
                  </a:lnTo>
                  <a:lnTo>
                    <a:pt x="77" y="97"/>
                  </a:lnTo>
                  <a:lnTo>
                    <a:pt x="97" y="83"/>
                  </a:lnTo>
                  <a:lnTo>
                    <a:pt x="117" y="72"/>
                  </a:lnTo>
                  <a:lnTo>
                    <a:pt x="140" y="63"/>
                  </a:lnTo>
                  <a:lnTo>
                    <a:pt x="164" y="54"/>
                  </a:lnTo>
                  <a:lnTo>
                    <a:pt x="164" y="54"/>
                  </a:lnTo>
                  <a:lnTo>
                    <a:pt x="189" y="47"/>
                  </a:lnTo>
                  <a:lnTo>
                    <a:pt x="214" y="43"/>
                  </a:lnTo>
                  <a:lnTo>
                    <a:pt x="239" y="43"/>
                  </a:lnTo>
                  <a:lnTo>
                    <a:pt x="263" y="43"/>
                  </a:lnTo>
                  <a:lnTo>
                    <a:pt x="288" y="47"/>
                  </a:lnTo>
                  <a:lnTo>
                    <a:pt x="315" y="54"/>
                  </a:lnTo>
                  <a:lnTo>
                    <a:pt x="340" y="61"/>
                  </a:lnTo>
                  <a:lnTo>
                    <a:pt x="367" y="72"/>
                  </a:lnTo>
                  <a:lnTo>
                    <a:pt x="378" y="32"/>
                  </a:lnTo>
                  <a:lnTo>
                    <a:pt x="378" y="32"/>
                  </a:lnTo>
                  <a:lnTo>
                    <a:pt x="380" y="23"/>
                  </a:lnTo>
                  <a:lnTo>
                    <a:pt x="387" y="16"/>
                  </a:lnTo>
                  <a:lnTo>
                    <a:pt x="394" y="12"/>
                  </a:lnTo>
                  <a:lnTo>
                    <a:pt x="400" y="7"/>
                  </a:lnTo>
                  <a:lnTo>
                    <a:pt x="416" y="3"/>
                  </a:lnTo>
                  <a:lnTo>
                    <a:pt x="416" y="3"/>
                  </a:lnTo>
                  <a:lnTo>
                    <a:pt x="425" y="0"/>
                  </a:lnTo>
                  <a:lnTo>
                    <a:pt x="432" y="3"/>
                  </a:lnTo>
                  <a:lnTo>
                    <a:pt x="439" y="7"/>
                  </a:lnTo>
                  <a:lnTo>
                    <a:pt x="443" y="14"/>
                  </a:lnTo>
                  <a:lnTo>
                    <a:pt x="513" y="218"/>
                  </a:lnTo>
                  <a:lnTo>
                    <a:pt x="513" y="218"/>
                  </a:lnTo>
                  <a:lnTo>
                    <a:pt x="515" y="225"/>
                  </a:lnTo>
                  <a:lnTo>
                    <a:pt x="513" y="232"/>
                  </a:lnTo>
                  <a:lnTo>
                    <a:pt x="506" y="238"/>
                  </a:lnTo>
                  <a:lnTo>
                    <a:pt x="499" y="241"/>
                  </a:lnTo>
                  <a:lnTo>
                    <a:pt x="470" y="250"/>
                  </a:lnTo>
                  <a:lnTo>
                    <a:pt x="470" y="250"/>
                  </a:lnTo>
                  <a:lnTo>
                    <a:pt x="461" y="252"/>
                  </a:lnTo>
                  <a:lnTo>
                    <a:pt x="452" y="250"/>
                  </a:lnTo>
                  <a:lnTo>
                    <a:pt x="443" y="247"/>
                  </a:lnTo>
                  <a:lnTo>
                    <a:pt x="436" y="243"/>
                  </a:lnTo>
                  <a:lnTo>
                    <a:pt x="436" y="243"/>
                  </a:lnTo>
                  <a:lnTo>
                    <a:pt x="432" y="236"/>
                  </a:lnTo>
                  <a:lnTo>
                    <a:pt x="421" y="220"/>
                  </a:lnTo>
                  <a:lnTo>
                    <a:pt x="403" y="198"/>
                  </a:lnTo>
                  <a:lnTo>
                    <a:pt x="376" y="175"/>
                  </a:lnTo>
                  <a:lnTo>
                    <a:pt x="360" y="164"/>
                  </a:lnTo>
                  <a:lnTo>
                    <a:pt x="342" y="153"/>
                  </a:lnTo>
                  <a:lnTo>
                    <a:pt x="322" y="144"/>
                  </a:lnTo>
                  <a:lnTo>
                    <a:pt x="302" y="137"/>
                  </a:lnTo>
                  <a:lnTo>
                    <a:pt x="277" y="133"/>
                  </a:lnTo>
                  <a:lnTo>
                    <a:pt x="252" y="131"/>
                  </a:lnTo>
                  <a:lnTo>
                    <a:pt x="225" y="133"/>
                  </a:lnTo>
                  <a:lnTo>
                    <a:pt x="198" y="137"/>
                  </a:lnTo>
                  <a:lnTo>
                    <a:pt x="198" y="137"/>
                  </a:lnTo>
                  <a:lnTo>
                    <a:pt x="171" y="146"/>
                  </a:lnTo>
                  <a:lnTo>
                    <a:pt x="149" y="157"/>
                  </a:lnTo>
                  <a:lnTo>
                    <a:pt x="133" y="171"/>
                  </a:lnTo>
                  <a:lnTo>
                    <a:pt x="120" y="187"/>
                  </a:lnTo>
                  <a:lnTo>
                    <a:pt x="111" y="205"/>
                  </a:lnTo>
                  <a:lnTo>
                    <a:pt x="106" y="223"/>
                  </a:lnTo>
                  <a:lnTo>
                    <a:pt x="108" y="241"/>
                  </a:lnTo>
                  <a:lnTo>
                    <a:pt x="113" y="263"/>
                  </a:lnTo>
                  <a:lnTo>
                    <a:pt x="113" y="263"/>
                  </a:lnTo>
                  <a:lnTo>
                    <a:pt x="120" y="279"/>
                  </a:lnTo>
                  <a:lnTo>
                    <a:pt x="129" y="292"/>
                  </a:lnTo>
                  <a:lnTo>
                    <a:pt x="142" y="303"/>
                  </a:lnTo>
                  <a:lnTo>
                    <a:pt x="155" y="310"/>
                  </a:lnTo>
                  <a:lnTo>
                    <a:pt x="171" y="317"/>
                  </a:lnTo>
                  <a:lnTo>
                    <a:pt x="189" y="321"/>
                  </a:lnTo>
                  <a:lnTo>
                    <a:pt x="212" y="324"/>
                  </a:lnTo>
                  <a:lnTo>
                    <a:pt x="234" y="326"/>
                  </a:lnTo>
                  <a:lnTo>
                    <a:pt x="234" y="326"/>
                  </a:lnTo>
                  <a:lnTo>
                    <a:pt x="373" y="333"/>
                  </a:lnTo>
                  <a:lnTo>
                    <a:pt x="434" y="339"/>
                  </a:lnTo>
                  <a:lnTo>
                    <a:pt x="463" y="344"/>
                  </a:lnTo>
                  <a:lnTo>
                    <a:pt x="490" y="348"/>
                  </a:lnTo>
                  <a:lnTo>
                    <a:pt x="515" y="355"/>
                  </a:lnTo>
                  <a:lnTo>
                    <a:pt x="537" y="366"/>
                  </a:lnTo>
                  <a:lnTo>
                    <a:pt x="560" y="378"/>
                  </a:lnTo>
                  <a:lnTo>
                    <a:pt x="580" y="391"/>
                  </a:lnTo>
                  <a:lnTo>
                    <a:pt x="598" y="409"/>
                  </a:lnTo>
                  <a:lnTo>
                    <a:pt x="614" y="429"/>
                  </a:lnTo>
                  <a:lnTo>
                    <a:pt x="627" y="454"/>
                  </a:lnTo>
                  <a:lnTo>
                    <a:pt x="641" y="481"/>
                  </a:lnTo>
                  <a:lnTo>
                    <a:pt x="641" y="481"/>
                  </a:lnTo>
                  <a:lnTo>
                    <a:pt x="648" y="506"/>
                  </a:lnTo>
                  <a:lnTo>
                    <a:pt x="654" y="528"/>
                  </a:lnTo>
                  <a:lnTo>
                    <a:pt x="657" y="553"/>
                  </a:lnTo>
                  <a:lnTo>
                    <a:pt x="657" y="575"/>
                  </a:lnTo>
                  <a:lnTo>
                    <a:pt x="657" y="598"/>
                  </a:lnTo>
                  <a:lnTo>
                    <a:pt x="652" y="620"/>
                  </a:lnTo>
                  <a:lnTo>
                    <a:pt x="645" y="640"/>
                  </a:lnTo>
                  <a:lnTo>
                    <a:pt x="636" y="660"/>
                  </a:lnTo>
                  <a:lnTo>
                    <a:pt x="625" y="678"/>
                  </a:lnTo>
                  <a:lnTo>
                    <a:pt x="612" y="696"/>
                  </a:lnTo>
                  <a:lnTo>
                    <a:pt x="596" y="714"/>
                  </a:lnTo>
                  <a:lnTo>
                    <a:pt x="578" y="728"/>
                  </a:lnTo>
                  <a:lnTo>
                    <a:pt x="560" y="741"/>
                  </a:lnTo>
                  <a:lnTo>
                    <a:pt x="537" y="755"/>
                  </a:lnTo>
                  <a:lnTo>
                    <a:pt x="515" y="764"/>
                  </a:lnTo>
                  <a:lnTo>
                    <a:pt x="490" y="773"/>
                  </a:lnTo>
                  <a:lnTo>
                    <a:pt x="490" y="773"/>
                  </a:lnTo>
                  <a:lnTo>
                    <a:pt x="463" y="779"/>
                  </a:lnTo>
                  <a:lnTo>
                    <a:pt x="436" y="784"/>
                  </a:lnTo>
                  <a:lnTo>
                    <a:pt x="409" y="784"/>
                  </a:lnTo>
                  <a:lnTo>
                    <a:pt x="380" y="782"/>
                  </a:lnTo>
                  <a:lnTo>
                    <a:pt x="351" y="777"/>
                  </a:lnTo>
                  <a:lnTo>
                    <a:pt x="320" y="770"/>
                  </a:lnTo>
                  <a:lnTo>
                    <a:pt x="288" y="759"/>
                  </a:lnTo>
                  <a:lnTo>
                    <a:pt x="257" y="748"/>
                  </a:lnTo>
                  <a:lnTo>
                    <a:pt x="259" y="800"/>
                  </a:lnTo>
                  <a:lnTo>
                    <a:pt x="259" y="800"/>
                  </a:lnTo>
                  <a:lnTo>
                    <a:pt x="257" y="809"/>
                  </a:lnTo>
                  <a:lnTo>
                    <a:pt x="252" y="815"/>
                  </a:lnTo>
                  <a:lnTo>
                    <a:pt x="248" y="820"/>
                  </a:lnTo>
                  <a:lnTo>
                    <a:pt x="239" y="824"/>
                  </a:lnTo>
                  <a:lnTo>
                    <a:pt x="216" y="831"/>
                  </a:lnTo>
                  <a:lnTo>
                    <a:pt x="216" y="831"/>
                  </a:lnTo>
                  <a:lnTo>
                    <a:pt x="207" y="833"/>
                  </a:lnTo>
                  <a:lnTo>
                    <a:pt x="200" y="831"/>
                  </a:lnTo>
                  <a:lnTo>
                    <a:pt x="194" y="827"/>
                  </a:lnTo>
                  <a:lnTo>
                    <a:pt x="189" y="820"/>
                  </a:lnTo>
                  <a:lnTo>
                    <a:pt x="124" y="589"/>
                  </a:lnTo>
                  <a:close/>
                </a:path>
              </a:pathLst>
            </a:custGeom>
            <a:solidFill>
              <a:srgbClr val="34180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5" name="Freeform 131"/>
            <p:cNvSpPr>
              <a:spLocks/>
            </p:cNvSpPr>
            <p:nvPr/>
          </p:nvSpPr>
          <p:spPr bwMode="auto">
            <a:xfrm>
              <a:off x="2870" y="394"/>
              <a:ext cx="665" cy="851"/>
            </a:xfrm>
            <a:custGeom>
              <a:avLst/>
              <a:gdLst/>
              <a:ahLst/>
              <a:cxnLst>
                <a:cxn ang="0">
                  <a:pos x="625" y="444"/>
                </a:cxn>
                <a:cxn ang="0">
                  <a:pos x="562" y="384"/>
                </a:cxn>
                <a:cxn ang="0">
                  <a:pos x="476" y="352"/>
                </a:cxn>
                <a:cxn ang="0">
                  <a:pos x="238" y="334"/>
                </a:cxn>
                <a:cxn ang="0">
                  <a:pos x="162" y="319"/>
                </a:cxn>
                <a:cxn ang="0">
                  <a:pos x="121" y="274"/>
                </a:cxn>
                <a:cxn ang="0">
                  <a:pos x="119" y="222"/>
                </a:cxn>
                <a:cxn ang="0">
                  <a:pos x="137" y="191"/>
                </a:cxn>
                <a:cxn ang="0">
                  <a:pos x="202" y="155"/>
                </a:cxn>
                <a:cxn ang="0">
                  <a:pos x="303" y="155"/>
                </a:cxn>
                <a:cxn ang="0">
                  <a:pos x="375" y="191"/>
                </a:cxn>
                <a:cxn ang="0">
                  <a:pos x="436" y="258"/>
                </a:cxn>
                <a:cxn ang="0">
                  <a:pos x="445" y="265"/>
                </a:cxn>
                <a:cxn ang="0">
                  <a:pos x="506" y="258"/>
                </a:cxn>
                <a:cxn ang="0">
                  <a:pos x="521" y="247"/>
                </a:cxn>
                <a:cxn ang="0">
                  <a:pos x="452" y="27"/>
                </a:cxn>
                <a:cxn ang="0">
                  <a:pos x="429" y="9"/>
                </a:cxn>
                <a:cxn ang="0">
                  <a:pos x="402" y="2"/>
                </a:cxn>
                <a:cxn ang="0">
                  <a:pos x="362" y="56"/>
                </a:cxn>
                <a:cxn ang="0">
                  <a:pos x="355" y="90"/>
                </a:cxn>
                <a:cxn ang="0">
                  <a:pos x="364" y="90"/>
                </a:cxn>
                <a:cxn ang="0">
                  <a:pos x="317" y="60"/>
                </a:cxn>
                <a:cxn ang="0">
                  <a:pos x="216" y="54"/>
                </a:cxn>
                <a:cxn ang="0">
                  <a:pos x="142" y="72"/>
                </a:cxn>
                <a:cxn ang="0">
                  <a:pos x="58" y="123"/>
                </a:cxn>
                <a:cxn ang="0">
                  <a:pos x="18" y="179"/>
                </a:cxn>
                <a:cxn ang="0">
                  <a:pos x="0" y="263"/>
                </a:cxn>
                <a:cxn ang="0">
                  <a:pos x="18" y="352"/>
                </a:cxn>
                <a:cxn ang="0">
                  <a:pos x="40" y="388"/>
                </a:cxn>
                <a:cxn ang="0">
                  <a:pos x="99" y="438"/>
                </a:cxn>
                <a:cxn ang="0">
                  <a:pos x="195" y="476"/>
                </a:cxn>
                <a:cxn ang="0">
                  <a:pos x="346" y="496"/>
                </a:cxn>
                <a:cxn ang="0">
                  <a:pos x="434" y="501"/>
                </a:cxn>
                <a:cxn ang="0">
                  <a:pos x="512" y="527"/>
                </a:cxn>
                <a:cxn ang="0">
                  <a:pos x="541" y="568"/>
                </a:cxn>
                <a:cxn ang="0">
                  <a:pos x="539" y="631"/>
                </a:cxn>
                <a:cxn ang="0">
                  <a:pos x="517" y="658"/>
                </a:cxn>
                <a:cxn ang="0">
                  <a:pos x="449" y="691"/>
                </a:cxn>
                <a:cxn ang="0">
                  <a:pos x="366" y="687"/>
                </a:cxn>
                <a:cxn ang="0">
                  <a:pos x="290" y="644"/>
                </a:cxn>
                <a:cxn ang="0">
                  <a:pos x="209" y="575"/>
                </a:cxn>
                <a:cxn ang="0">
                  <a:pos x="173" y="563"/>
                </a:cxn>
                <a:cxn ang="0">
                  <a:pos x="137" y="563"/>
                </a:cxn>
                <a:cxn ang="0">
                  <a:pos x="124" y="604"/>
                </a:cxn>
                <a:cxn ang="0">
                  <a:pos x="200" y="846"/>
                </a:cxn>
                <a:cxn ang="0">
                  <a:pos x="245" y="842"/>
                </a:cxn>
                <a:cxn ang="0">
                  <a:pos x="265" y="822"/>
                </a:cxn>
                <a:cxn ang="0">
                  <a:pos x="267" y="813"/>
                </a:cxn>
                <a:cxn ang="0">
                  <a:pos x="328" y="788"/>
                </a:cxn>
                <a:cxn ang="0">
                  <a:pos x="443" y="801"/>
                </a:cxn>
                <a:cxn ang="0">
                  <a:pos x="521" y="781"/>
                </a:cxn>
                <a:cxn ang="0">
                  <a:pos x="604" y="730"/>
                </a:cxn>
                <a:cxn ang="0">
                  <a:pos x="645" y="671"/>
                </a:cxn>
                <a:cxn ang="0">
                  <a:pos x="665" y="586"/>
                </a:cxn>
                <a:cxn ang="0">
                  <a:pos x="649" y="492"/>
                </a:cxn>
              </a:cxnLst>
              <a:rect l="0" t="0" r="r" b="b"/>
              <a:pathLst>
                <a:path w="665" h="851">
                  <a:moveTo>
                    <a:pt x="649" y="492"/>
                  </a:moveTo>
                  <a:lnTo>
                    <a:pt x="649" y="492"/>
                  </a:lnTo>
                  <a:lnTo>
                    <a:pt x="638" y="467"/>
                  </a:lnTo>
                  <a:lnTo>
                    <a:pt x="625" y="444"/>
                  </a:lnTo>
                  <a:lnTo>
                    <a:pt x="611" y="426"/>
                  </a:lnTo>
                  <a:lnTo>
                    <a:pt x="595" y="408"/>
                  </a:lnTo>
                  <a:lnTo>
                    <a:pt x="580" y="395"/>
                  </a:lnTo>
                  <a:lnTo>
                    <a:pt x="562" y="384"/>
                  </a:lnTo>
                  <a:lnTo>
                    <a:pt x="541" y="373"/>
                  </a:lnTo>
                  <a:lnTo>
                    <a:pt x="521" y="366"/>
                  </a:lnTo>
                  <a:lnTo>
                    <a:pt x="499" y="359"/>
                  </a:lnTo>
                  <a:lnTo>
                    <a:pt x="476" y="352"/>
                  </a:lnTo>
                  <a:lnTo>
                    <a:pt x="427" y="346"/>
                  </a:lnTo>
                  <a:lnTo>
                    <a:pt x="371" y="341"/>
                  </a:lnTo>
                  <a:lnTo>
                    <a:pt x="312" y="339"/>
                  </a:lnTo>
                  <a:lnTo>
                    <a:pt x="238" y="334"/>
                  </a:lnTo>
                  <a:lnTo>
                    <a:pt x="238" y="334"/>
                  </a:lnTo>
                  <a:lnTo>
                    <a:pt x="195" y="330"/>
                  </a:lnTo>
                  <a:lnTo>
                    <a:pt x="177" y="325"/>
                  </a:lnTo>
                  <a:lnTo>
                    <a:pt x="162" y="319"/>
                  </a:lnTo>
                  <a:lnTo>
                    <a:pt x="148" y="312"/>
                  </a:lnTo>
                  <a:lnTo>
                    <a:pt x="137" y="301"/>
                  </a:lnTo>
                  <a:lnTo>
                    <a:pt x="128" y="289"/>
                  </a:lnTo>
                  <a:lnTo>
                    <a:pt x="121" y="274"/>
                  </a:lnTo>
                  <a:lnTo>
                    <a:pt x="121" y="274"/>
                  </a:lnTo>
                  <a:lnTo>
                    <a:pt x="117" y="256"/>
                  </a:lnTo>
                  <a:lnTo>
                    <a:pt x="115" y="238"/>
                  </a:lnTo>
                  <a:lnTo>
                    <a:pt x="119" y="222"/>
                  </a:lnTo>
                  <a:lnTo>
                    <a:pt x="124" y="206"/>
                  </a:lnTo>
                  <a:lnTo>
                    <a:pt x="124" y="206"/>
                  </a:lnTo>
                  <a:lnTo>
                    <a:pt x="130" y="197"/>
                  </a:lnTo>
                  <a:lnTo>
                    <a:pt x="137" y="191"/>
                  </a:lnTo>
                  <a:lnTo>
                    <a:pt x="153" y="175"/>
                  </a:lnTo>
                  <a:lnTo>
                    <a:pt x="175" y="164"/>
                  </a:lnTo>
                  <a:lnTo>
                    <a:pt x="202" y="155"/>
                  </a:lnTo>
                  <a:lnTo>
                    <a:pt x="202" y="155"/>
                  </a:lnTo>
                  <a:lnTo>
                    <a:pt x="229" y="150"/>
                  </a:lnTo>
                  <a:lnTo>
                    <a:pt x="256" y="148"/>
                  </a:lnTo>
                  <a:lnTo>
                    <a:pt x="281" y="150"/>
                  </a:lnTo>
                  <a:lnTo>
                    <a:pt x="303" y="155"/>
                  </a:lnTo>
                  <a:lnTo>
                    <a:pt x="324" y="161"/>
                  </a:lnTo>
                  <a:lnTo>
                    <a:pt x="344" y="170"/>
                  </a:lnTo>
                  <a:lnTo>
                    <a:pt x="359" y="182"/>
                  </a:lnTo>
                  <a:lnTo>
                    <a:pt x="375" y="191"/>
                  </a:lnTo>
                  <a:lnTo>
                    <a:pt x="402" y="215"/>
                  </a:lnTo>
                  <a:lnTo>
                    <a:pt x="420" y="236"/>
                  </a:lnTo>
                  <a:lnTo>
                    <a:pt x="431" y="251"/>
                  </a:lnTo>
                  <a:lnTo>
                    <a:pt x="436" y="258"/>
                  </a:lnTo>
                  <a:lnTo>
                    <a:pt x="436" y="258"/>
                  </a:lnTo>
                  <a:lnTo>
                    <a:pt x="436" y="258"/>
                  </a:lnTo>
                  <a:lnTo>
                    <a:pt x="436" y="258"/>
                  </a:lnTo>
                  <a:lnTo>
                    <a:pt x="445" y="265"/>
                  </a:lnTo>
                  <a:lnTo>
                    <a:pt x="454" y="267"/>
                  </a:lnTo>
                  <a:lnTo>
                    <a:pt x="465" y="269"/>
                  </a:lnTo>
                  <a:lnTo>
                    <a:pt x="474" y="267"/>
                  </a:lnTo>
                  <a:lnTo>
                    <a:pt x="506" y="258"/>
                  </a:lnTo>
                  <a:lnTo>
                    <a:pt x="506" y="258"/>
                  </a:lnTo>
                  <a:lnTo>
                    <a:pt x="515" y="254"/>
                  </a:lnTo>
                  <a:lnTo>
                    <a:pt x="521" y="247"/>
                  </a:lnTo>
                  <a:lnTo>
                    <a:pt x="521" y="247"/>
                  </a:lnTo>
                  <a:lnTo>
                    <a:pt x="523" y="227"/>
                  </a:lnTo>
                  <a:lnTo>
                    <a:pt x="526" y="215"/>
                  </a:lnTo>
                  <a:lnTo>
                    <a:pt x="526" y="206"/>
                  </a:lnTo>
                  <a:lnTo>
                    <a:pt x="452" y="27"/>
                  </a:lnTo>
                  <a:lnTo>
                    <a:pt x="452" y="27"/>
                  </a:lnTo>
                  <a:lnTo>
                    <a:pt x="445" y="18"/>
                  </a:lnTo>
                  <a:lnTo>
                    <a:pt x="438" y="13"/>
                  </a:lnTo>
                  <a:lnTo>
                    <a:pt x="429" y="9"/>
                  </a:lnTo>
                  <a:lnTo>
                    <a:pt x="420" y="11"/>
                  </a:lnTo>
                  <a:lnTo>
                    <a:pt x="407" y="0"/>
                  </a:lnTo>
                  <a:lnTo>
                    <a:pt x="407" y="0"/>
                  </a:lnTo>
                  <a:lnTo>
                    <a:pt x="402" y="2"/>
                  </a:lnTo>
                  <a:lnTo>
                    <a:pt x="395" y="7"/>
                  </a:lnTo>
                  <a:lnTo>
                    <a:pt x="380" y="22"/>
                  </a:lnTo>
                  <a:lnTo>
                    <a:pt x="366" y="45"/>
                  </a:lnTo>
                  <a:lnTo>
                    <a:pt x="362" y="56"/>
                  </a:lnTo>
                  <a:lnTo>
                    <a:pt x="357" y="65"/>
                  </a:lnTo>
                  <a:lnTo>
                    <a:pt x="357" y="65"/>
                  </a:lnTo>
                  <a:lnTo>
                    <a:pt x="355" y="81"/>
                  </a:lnTo>
                  <a:lnTo>
                    <a:pt x="355" y="90"/>
                  </a:lnTo>
                  <a:lnTo>
                    <a:pt x="355" y="94"/>
                  </a:lnTo>
                  <a:lnTo>
                    <a:pt x="357" y="94"/>
                  </a:lnTo>
                  <a:lnTo>
                    <a:pt x="362" y="92"/>
                  </a:lnTo>
                  <a:lnTo>
                    <a:pt x="364" y="90"/>
                  </a:lnTo>
                  <a:lnTo>
                    <a:pt x="368" y="81"/>
                  </a:lnTo>
                  <a:lnTo>
                    <a:pt x="368" y="81"/>
                  </a:lnTo>
                  <a:lnTo>
                    <a:pt x="341" y="69"/>
                  </a:lnTo>
                  <a:lnTo>
                    <a:pt x="317" y="60"/>
                  </a:lnTo>
                  <a:lnTo>
                    <a:pt x="290" y="56"/>
                  </a:lnTo>
                  <a:lnTo>
                    <a:pt x="265" y="51"/>
                  </a:lnTo>
                  <a:lnTo>
                    <a:pt x="240" y="51"/>
                  </a:lnTo>
                  <a:lnTo>
                    <a:pt x="216" y="54"/>
                  </a:lnTo>
                  <a:lnTo>
                    <a:pt x="191" y="56"/>
                  </a:lnTo>
                  <a:lnTo>
                    <a:pt x="166" y="63"/>
                  </a:lnTo>
                  <a:lnTo>
                    <a:pt x="166" y="63"/>
                  </a:lnTo>
                  <a:lnTo>
                    <a:pt x="142" y="72"/>
                  </a:lnTo>
                  <a:lnTo>
                    <a:pt x="117" y="83"/>
                  </a:lnTo>
                  <a:lnTo>
                    <a:pt x="97" y="94"/>
                  </a:lnTo>
                  <a:lnTo>
                    <a:pt x="76" y="108"/>
                  </a:lnTo>
                  <a:lnTo>
                    <a:pt x="58" y="123"/>
                  </a:lnTo>
                  <a:lnTo>
                    <a:pt x="43" y="141"/>
                  </a:lnTo>
                  <a:lnTo>
                    <a:pt x="29" y="159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11" y="200"/>
                  </a:lnTo>
                  <a:lnTo>
                    <a:pt x="4" y="220"/>
                  </a:lnTo>
                  <a:lnTo>
                    <a:pt x="0" y="240"/>
                  </a:lnTo>
                  <a:lnTo>
                    <a:pt x="0" y="263"/>
                  </a:lnTo>
                  <a:lnTo>
                    <a:pt x="0" y="283"/>
                  </a:lnTo>
                  <a:lnTo>
                    <a:pt x="4" y="305"/>
                  </a:lnTo>
                  <a:lnTo>
                    <a:pt x="11" y="328"/>
                  </a:lnTo>
                  <a:lnTo>
                    <a:pt x="18" y="352"/>
                  </a:lnTo>
                  <a:lnTo>
                    <a:pt x="18" y="352"/>
                  </a:lnTo>
                  <a:lnTo>
                    <a:pt x="25" y="364"/>
                  </a:lnTo>
                  <a:lnTo>
                    <a:pt x="31" y="377"/>
                  </a:lnTo>
                  <a:lnTo>
                    <a:pt x="40" y="388"/>
                  </a:lnTo>
                  <a:lnTo>
                    <a:pt x="52" y="402"/>
                  </a:lnTo>
                  <a:lnTo>
                    <a:pt x="65" y="413"/>
                  </a:lnTo>
                  <a:lnTo>
                    <a:pt x="81" y="426"/>
                  </a:lnTo>
                  <a:lnTo>
                    <a:pt x="99" y="438"/>
                  </a:lnTo>
                  <a:lnTo>
                    <a:pt x="119" y="449"/>
                  </a:lnTo>
                  <a:lnTo>
                    <a:pt x="142" y="458"/>
                  </a:lnTo>
                  <a:lnTo>
                    <a:pt x="166" y="467"/>
                  </a:lnTo>
                  <a:lnTo>
                    <a:pt x="195" y="476"/>
                  </a:lnTo>
                  <a:lnTo>
                    <a:pt x="229" y="483"/>
                  </a:lnTo>
                  <a:lnTo>
                    <a:pt x="265" y="489"/>
                  </a:lnTo>
                  <a:lnTo>
                    <a:pt x="303" y="494"/>
                  </a:lnTo>
                  <a:lnTo>
                    <a:pt x="346" y="496"/>
                  </a:lnTo>
                  <a:lnTo>
                    <a:pt x="393" y="498"/>
                  </a:lnTo>
                  <a:lnTo>
                    <a:pt x="404" y="498"/>
                  </a:lnTo>
                  <a:lnTo>
                    <a:pt x="404" y="498"/>
                  </a:lnTo>
                  <a:lnTo>
                    <a:pt x="434" y="501"/>
                  </a:lnTo>
                  <a:lnTo>
                    <a:pt x="456" y="505"/>
                  </a:lnTo>
                  <a:lnTo>
                    <a:pt x="479" y="510"/>
                  </a:lnTo>
                  <a:lnTo>
                    <a:pt x="497" y="519"/>
                  </a:lnTo>
                  <a:lnTo>
                    <a:pt x="512" y="527"/>
                  </a:lnTo>
                  <a:lnTo>
                    <a:pt x="523" y="539"/>
                  </a:lnTo>
                  <a:lnTo>
                    <a:pt x="535" y="552"/>
                  </a:lnTo>
                  <a:lnTo>
                    <a:pt x="541" y="568"/>
                  </a:lnTo>
                  <a:lnTo>
                    <a:pt x="541" y="568"/>
                  </a:lnTo>
                  <a:lnTo>
                    <a:pt x="546" y="586"/>
                  </a:lnTo>
                  <a:lnTo>
                    <a:pt x="546" y="602"/>
                  </a:lnTo>
                  <a:lnTo>
                    <a:pt x="544" y="617"/>
                  </a:lnTo>
                  <a:lnTo>
                    <a:pt x="539" y="631"/>
                  </a:lnTo>
                  <a:lnTo>
                    <a:pt x="539" y="631"/>
                  </a:lnTo>
                  <a:lnTo>
                    <a:pt x="532" y="640"/>
                  </a:lnTo>
                  <a:lnTo>
                    <a:pt x="526" y="649"/>
                  </a:lnTo>
                  <a:lnTo>
                    <a:pt x="517" y="658"/>
                  </a:lnTo>
                  <a:lnTo>
                    <a:pt x="506" y="664"/>
                  </a:lnTo>
                  <a:lnTo>
                    <a:pt x="481" y="678"/>
                  </a:lnTo>
                  <a:lnTo>
                    <a:pt x="449" y="691"/>
                  </a:lnTo>
                  <a:lnTo>
                    <a:pt x="449" y="691"/>
                  </a:lnTo>
                  <a:lnTo>
                    <a:pt x="429" y="694"/>
                  </a:lnTo>
                  <a:lnTo>
                    <a:pt x="409" y="694"/>
                  </a:lnTo>
                  <a:lnTo>
                    <a:pt x="386" y="691"/>
                  </a:lnTo>
                  <a:lnTo>
                    <a:pt x="366" y="687"/>
                  </a:lnTo>
                  <a:lnTo>
                    <a:pt x="346" y="678"/>
                  </a:lnTo>
                  <a:lnTo>
                    <a:pt x="326" y="669"/>
                  </a:lnTo>
                  <a:lnTo>
                    <a:pt x="308" y="658"/>
                  </a:lnTo>
                  <a:lnTo>
                    <a:pt x="290" y="644"/>
                  </a:lnTo>
                  <a:lnTo>
                    <a:pt x="258" y="620"/>
                  </a:lnTo>
                  <a:lnTo>
                    <a:pt x="231" y="597"/>
                  </a:lnTo>
                  <a:lnTo>
                    <a:pt x="209" y="575"/>
                  </a:lnTo>
                  <a:lnTo>
                    <a:pt x="209" y="575"/>
                  </a:lnTo>
                  <a:lnTo>
                    <a:pt x="202" y="568"/>
                  </a:lnTo>
                  <a:lnTo>
                    <a:pt x="193" y="563"/>
                  </a:lnTo>
                  <a:lnTo>
                    <a:pt x="182" y="563"/>
                  </a:lnTo>
                  <a:lnTo>
                    <a:pt x="173" y="563"/>
                  </a:lnTo>
                  <a:lnTo>
                    <a:pt x="148" y="554"/>
                  </a:lnTo>
                  <a:lnTo>
                    <a:pt x="148" y="554"/>
                  </a:lnTo>
                  <a:lnTo>
                    <a:pt x="142" y="559"/>
                  </a:lnTo>
                  <a:lnTo>
                    <a:pt x="137" y="563"/>
                  </a:lnTo>
                  <a:lnTo>
                    <a:pt x="128" y="577"/>
                  </a:lnTo>
                  <a:lnTo>
                    <a:pt x="124" y="590"/>
                  </a:lnTo>
                  <a:lnTo>
                    <a:pt x="121" y="597"/>
                  </a:lnTo>
                  <a:lnTo>
                    <a:pt x="124" y="604"/>
                  </a:lnTo>
                  <a:lnTo>
                    <a:pt x="191" y="833"/>
                  </a:lnTo>
                  <a:lnTo>
                    <a:pt x="191" y="833"/>
                  </a:lnTo>
                  <a:lnTo>
                    <a:pt x="193" y="842"/>
                  </a:lnTo>
                  <a:lnTo>
                    <a:pt x="200" y="846"/>
                  </a:lnTo>
                  <a:lnTo>
                    <a:pt x="200" y="846"/>
                  </a:lnTo>
                  <a:lnTo>
                    <a:pt x="211" y="851"/>
                  </a:lnTo>
                  <a:lnTo>
                    <a:pt x="220" y="849"/>
                  </a:lnTo>
                  <a:lnTo>
                    <a:pt x="245" y="842"/>
                  </a:lnTo>
                  <a:lnTo>
                    <a:pt x="245" y="842"/>
                  </a:lnTo>
                  <a:lnTo>
                    <a:pt x="254" y="837"/>
                  </a:lnTo>
                  <a:lnTo>
                    <a:pt x="261" y="831"/>
                  </a:lnTo>
                  <a:lnTo>
                    <a:pt x="265" y="822"/>
                  </a:lnTo>
                  <a:lnTo>
                    <a:pt x="267" y="813"/>
                  </a:lnTo>
                  <a:lnTo>
                    <a:pt x="267" y="813"/>
                  </a:lnTo>
                  <a:lnTo>
                    <a:pt x="267" y="813"/>
                  </a:lnTo>
                  <a:lnTo>
                    <a:pt x="267" y="813"/>
                  </a:lnTo>
                  <a:lnTo>
                    <a:pt x="265" y="768"/>
                  </a:lnTo>
                  <a:lnTo>
                    <a:pt x="265" y="768"/>
                  </a:lnTo>
                  <a:lnTo>
                    <a:pt x="297" y="779"/>
                  </a:lnTo>
                  <a:lnTo>
                    <a:pt x="328" y="788"/>
                  </a:lnTo>
                  <a:lnTo>
                    <a:pt x="357" y="795"/>
                  </a:lnTo>
                  <a:lnTo>
                    <a:pt x="386" y="799"/>
                  </a:lnTo>
                  <a:lnTo>
                    <a:pt x="416" y="801"/>
                  </a:lnTo>
                  <a:lnTo>
                    <a:pt x="443" y="801"/>
                  </a:lnTo>
                  <a:lnTo>
                    <a:pt x="470" y="797"/>
                  </a:lnTo>
                  <a:lnTo>
                    <a:pt x="494" y="790"/>
                  </a:lnTo>
                  <a:lnTo>
                    <a:pt x="494" y="790"/>
                  </a:lnTo>
                  <a:lnTo>
                    <a:pt x="521" y="781"/>
                  </a:lnTo>
                  <a:lnTo>
                    <a:pt x="544" y="772"/>
                  </a:lnTo>
                  <a:lnTo>
                    <a:pt x="566" y="759"/>
                  </a:lnTo>
                  <a:lnTo>
                    <a:pt x="586" y="745"/>
                  </a:lnTo>
                  <a:lnTo>
                    <a:pt x="604" y="730"/>
                  </a:lnTo>
                  <a:lnTo>
                    <a:pt x="620" y="712"/>
                  </a:lnTo>
                  <a:lnTo>
                    <a:pt x="634" y="691"/>
                  </a:lnTo>
                  <a:lnTo>
                    <a:pt x="645" y="671"/>
                  </a:lnTo>
                  <a:lnTo>
                    <a:pt x="645" y="671"/>
                  </a:lnTo>
                  <a:lnTo>
                    <a:pt x="654" y="651"/>
                  </a:lnTo>
                  <a:lnTo>
                    <a:pt x="661" y="631"/>
                  </a:lnTo>
                  <a:lnTo>
                    <a:pt x="665" y="608"/>
                  </a:lnTo>
                  <a:lnTo>
                    <a:pt x="665" y="586"/>
                  </a:lnTo>
                  <a:lnTo>
                    <a:pt x="665" y="561"/>
                  </a:lnTo>
                  <a:lnTo>
                    <a:pt x="663" y="539"/>
                  </a:lnTo>
                  <a:lnTo>
                    <a:pt x="656" y="516"/>
                  </a:lnTo>
                  <a:lnTo>
                    <a:pt x="649" y="492"/>
                  </a:lnTo>
                  <a:lnTo>
                    <a:pt x="649" y="492"/>
                  </a:lnTo>
                  <a:close/>
                </a:path>
              </a:pathLst>
            </a:custGeom>
            <a:solidFill>
              <a:srgbClr val="34180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6" name="Freeform 132"/>
            <p:cNvSpPr>
              <a:spLocks/>
            </p:cNvSpPr>
            <p:nvPr/>
          </p:nvSpPr>
          <p:spPr bwMode="auto">
            <a:xfrm>
              <a:off x="2838" y="367"/>
              <a:ext cx="729" cy="907"/>
            </a:xfrm>
            <a:custGeom>
              <a:avLst/>
              <a:gdLst/>
              <a:ahLst/>
              <a:cxnLst>
                <a:cxn ang="0">
                  <a:pos x="684" y="444"/>
                </a:cxn>
                <a:cxn ang="0">
                  <a:pos x="612" y="375"/>
                </a:cxn>
                <a:cxn ang="0">
                  <a:pos x="520" y="341"/>
                </a:cxn>
                <a:cxn ang="0">
                  <a:pos x="347" y="328"/>
                </a:cxn>
                <a:cxn ang="0">
                  <a:pos x="234" y="314"/>
                </a:cxn>
                <a:cxn ang="0">
                  <a:pos x="185" y="287"/>
                </a:cxn>
                <a:cxn ang="0">
                  <a:pos x="185" y="249"/>
                </a:cxn>
                <a:cxn ang="0">
                  <a:pos x="243" y="213"/>
                </a:cxn>
                <a:cxn ang="0">
                  <a:pos x="308" y="209"/>
                </a:cxn>
                <a:cxn ang="0">
                  <a:pos x="376" y="233"/>
                </a:cxn>
                <a:cxn ang="0">
                  <a:pos x="441" y="301"/>
                </a:cxn>
                <a:cxn ang="0">
                  <a:pos x="448" y="307"/>
                </a:cxn>
                <a:cxn ang="0">
                  <a:pos x="515" y="325"/>
                </a:cxn>
                <a:cxn ang="0">
                  <a:pos x="558" y="312"/>
                </a:cxn>
                <a:cxn ang="0">
                  <a:pos x="580" y="287"/>
                </a:cxn>
                <a:cxn ang="0">
                  <a:pos x="587" y="224"/>
                </a:cxn>
                <a:cxn ang="0">
                  <a:pos x="513" y="43"/>
                </a:cxn>
                <a:cxn ang="0">
                  <a:pos x="486" y="4"/>
                </a:cxn>
                <a:cxn ang="0">
                  <a:pos x="423" y="11"/>
                </a:cxn>
                <a:cxn ang="0">
                  <a:pos x="407" y="22"/>
                </a:cxn>
                <a:cxn ang="0">
                  <a:pos x="391" y="60"/>
                </a:cxn>
                <a:cxn ang="0">
                  <a:pos x="290" y="43"/>
                </a:cxn>
                <a:cxn ang="0">
                  <a:pos x="191" y="52"/>
                </a:cxn>
                <a:cxn ang="0">
                  <a:pos x="111" y="90"/>
                </a:cxn>
                <a:cxn ang="0">
                  <a:pos x="34" y="168"/>
                </a:cxn>
                <a:cxn ang="0">
                  <a:pos x="5" y="238"/>
                </a:cxn>
                <a:cxn ang="0">
                  <a:pos x="5" y="339"/>
                </a:cxn>
                <a:cxn ang="0">
                  <a:pos x="27" y="404"/>
                </a:cxn>
                <a:cxn ang="0">
                  <a:pos x="72" y="460"/>
                </a:cxn>
                <a:cxn ang="0">
                  <a:pos x="156" y="512"/>
                </a:cxn>
                <a:cxn ang="0">
                  <a:pos x="288" y="546"/>
                </a:cxn>
                <a:cxn ang="0">
                  <a:pos x="425" y="557"/>
                </a:cxn>
                <a:cxn ang="0">
                  <a:pos x="486" y="563"/>
                </a:cxn>
                <a:cxn ang="0">
                  <a:pos x="535" y="588"/>
                </a:cxn>
                <a:cxn ang="0">
                  <a:pos x="547" y="617"/>
                </a:cxn>
                <a:cxn ang="0">
                  <a:pos x="542" y="644"/>
                </a:cxn>
                <a:cxn ang="0">
                  <a:pos x="472" y="687"/>
                </a:cxn>
                <a:cxn ang="0">
                  <a:pos x="430" y="689"/>
                </a:cxn>
                <a:cxn ang="0">
                  <a:pos x="353" y="656"/>
                </a:cxn>
                <a:cxn ang="0">
                  <a:pos x="266" y="581"/>
                </a:cxn>
                <a:cxn ang="0">
                  <a:pos x="223" y="559"/>
                </a:cxn>
                <a:cxn ang="0">
                  <a:pos x="189" y="561"/>
                </a:cxn>
                <a:cxn ang="0">
                  <a:pos x="135" y="588"/>
                </a:cxn>
                <a:cxn ang="0">
                  <a:pos x="122" y="626"/>
                </a:cxn>
                <a:cxn ang="0">
                  <a:pos x="191" y="869"/>
                </a:cxn>
                <a:cxn ang="0">
                  <a:pos x="218" y="903"/>
                </a:cxn>
                <a:cxn ang="0">
                  <a:pos x="250" y="907"/>
                </a:cxn>
                <a:cxn ang="0">
                  <a:pos x="286" y="898"/>
                </a:cxn>
                <a:cxn ang="0">
                  <a:pos x="317" y="876"/>
                </a:cxn>
                <a:cxn ang="0">
                  <a:pos x="331" y="840"/>
                </a:cxn>
                <a:cxn ang="0">
                  <a:pos x="358" y="846"/>
                </a:cxn>
                <a:cxn ang="0">
                  <a:pos x="463" y="860"/>
                </a:cxn>
                <a:cxn ang="0">
                  <a:pos x="535" y="849"/>
                </a:cxn>
                <a:cxn ang="0">
                  <a:pos x="639" y="795"/>
                </a:cxn>
                <a:cxn ang="0">
                  <a:pos x="706" y="712"/>
                </a:cxn>
                <a:cxn ang="0">
                  <a:pos x="729" y="635"/>
                </a:cxn>
                <a:cxn ang="0">
                  <a:pos x="724" y="552"/>
                </a:cxn>
              </a:cxnLst>
              <a:rect l="0" t="0" r="r" b="b"/>
              <a:pathLst>
                <a:path w="729" h="907">
                  <a:moveTo>
                    <a:pt x="711" y="496"/>
                  </a:moveTo>
                  <a:lnTo>
                    <a:pt x="711" y="496"/>
                  </a:lnTo>
                  <a:lnTo>
                    <a:pt x="697" y="469"/>
                  </a:lnTo>
                  <a:lnTo>
                    <a:pt x="684" y="444"/>
                  </a:lnTo>
                  <a:lnTo>
                    <a:pt x="668" y="422"/>
                  </a:lnTo>
                  <a:lnTo>
                    <a:pt x="650" y="404"/>
                  </a:lnTo>
                  <a:lnTo>
                    <a:pt x="632" y="388"/>
                  </a:lnTo>
                  <a:lnTo>
                    <a:pt x="612" y="375"/>
                  </a:lnTo>
                  <a:lnTo>
                    <a:pt x="591" y="364"/>
                  </a:lnTo>
                  <a:lnTo>
                    <a:pt x="569" y="355"/>
                  </a:lnTo>
                  <a:lnTo>
                    <a:pt x="544" y="348"/>
                  </a:lnTo>
                  <a:lnTo>
                    <a:pt x="520" y="341"/>
                  </a:lnTo>
                  <a:lnTo>
                    <a:pt x="466" y="334"/>
                  </a:lnTo>
                  <a:lnTo>
                    <a:pt x="407" y="330"/>
                  </a:lnTo>
                  <a:lnTo>
                    <a:pt x="347" y="328"/>
                  </a:lnTo>
                  <a:lnTo>
                    <a:pt x="347" y="328"/>
                  </a:lnTo>
                  <a:lnTo>
                    <a:pt x="315" y="325"/>
                  </a:lnTo>
                  <a:lnTo>
                    <a:pt x="284" y="323"/>
                  </a:lnTo>
                  <a:lnTo>
                    <a:pt x="250" y="319"/>
                  </a:lnTo>
                  <a:lnTo>
                    <a:pt x="234" y="314"/>
                  </a:lnTo>
                  <a:lnTo>
                    <a:pt x="218" y="310"/>
                  </a:lnTo>
                  <a:lnTo>
                    <a:pt x="205" y="303"/>
                  </a:lnTo>
                  <a:lnTo>
                    <a:pt x="194" y="296"/>
                  </a:lnTo>
                  <a:lnTo>
                    <a:pt x="185" y="287"/>
                  </a:lnTo>
                  <a:lnTo>
                    <a:pt x="180" y="276"/>
                  </a:lnTo>
                  <a:lnTo>
                    <a:pt x="180" y="263"/>
                  </a:lnTo>
                  <a:lnTo>
                    <a:pt x="185" y="249"/>
                  </a:lnTo>
                  <a:lnTo>
                    <a:pt x="185" y="249"/>
                  </a:lnTo>
                  <a:lnTo>
                    <a:pt x="191" y="238"/>
                  </a:lnTo>
                  <a:lnTo>
                    <a:pt x="205" y="227"/>
                  </a:lnTo>
                  <a:lnTo>
                    <a:pt x="223" y="220"/>
                  </a:lnTo>
                  <a:lnTo>
                    <a:pt x="243" y="213"/>
                  </a:lnTo>
                  <a:lnTo>
                    <a:pt x="243" y="213"/>
                  </a:lnTo>
                  <a:lnTo>
                    <a:pt x="266" y="209"/>
                  </a:lnTo>
                  <a:lnTo>
                    <a:pt x="288" y="206"/>
                  </a:lnTo>
                  <a:lnTo>
                    <a:pt x="308" y="209"/>
                  </a:lnTo>
                  <a:lnTo>
                    <a:pt x="326" y="213"/>
                  </a:lnTo>
                  <a:lnTo>
                    <a:pt x="344" y="218"/>
                  </a:lnTo>
                  <a:lnTo>
                    <a:pt x="360" y="224"/>
                  </a:lnTo>
                  <a:lnTo>
                    <a:pt x="376" y="233"/>
                  </a:lnTo>
                  <a:lnTo>
                    <a:pt x="389" y="242"/>
                  </a:lnTo>
                  <a:lnTo>
                    <a:pt x="409" y="263"/>
                  </a:lnTo>
                  <a:lnTo>
                    <a:pt x="427" y="281"/>
                  </a:lnTo>
                  <a:lnTo>
                    <a:pt x="441" y="301"/>
                  </a:lnTo>
                  <a:lnTo>
                    <a:pt x="443" y="303"/>
                  </a:lnTo>
                  <a:lnTo>
                    <a:pt x="445" y="307"/>
                  </a:lnTo>
                  <a:lnTo>
                    <a:pt x="448" y="307"/>
                  </a:lnTo>
                  <a:lnTo>
                    <a:pt x="448" y="307"/>
                  </a:lnTo>
                  <a:lnTo>
                    <a:pt x="461" y="319"/>
                  </a:lnTo>
                  <a:lnTo>
                    <a:pt x="479" y="325"/>
                  </a:lnTo>
                  <a:lnTo>
                    <a:pt x="497" y="328"/>
                  </a:lnTo>
                  <a:lnTo>
                    <a:pt x="515" y="325"/>
                  </a:lnTo>
                  <a:lnTo>
                    <a:pt x="515" y="325"/>
                  </a:lnTo>
                  <a:lnTo>
                    <a:pt x="547" y="316"/>
                  </a:lnTo>
                  <a:lnTo>
                    <a:pt x="547" y="316"/>
                  </a:lnTo>
                  <a:lnTo>
                    <a:pt x="558" y="312"/>
                  </a:lnTo>
                  <a:lnTo>
                    <a:pt x="567" y="305"/>
                  </a:lnTo>
                  <a:lnTo>
                    <a:pt x="573" y="296"/>
                  </a:lnTo>
                  <a:lnTo>
                    <a:pt x="580" y="287"/>
                  </a:lnTo>
                  <a:lnTo>
                    <a:pt x="580" y="287"/>
                  </a:lnTo>
                  <a:lnTo>
                    <a:pt x="585" y="276"/>
                  </a:lnTo>
                  <a:lnTo>
                    <a:pt x="587" y="258"/>
                  </a:lnTo>
                  <a:lnTo>
                    <a:pt x="589" y="240"/>
                  </a:lnTo>
                  <a:lnTo>
                    <a:pt x="587" y="224"/>
                  </a:lnTo>
                  <a:lnTo>
                    <a:pt x="587" y="222"/>
                  </a:lnTo>
                  <a:lnTo>
                    <a:pt x="513" y="40"/>
                  </a:lnTo>
                  <a:lnTo>
                    <a:pt x="513" y="43"/>
                  </a:lnTo>
                  <a:lnTo>
                    <a:pt x="513" y="43"/>
                  </a:lnTo>
                  <a:lnTo>
                    <a:pt x="506" y="27"/>
                  </a:lnTo>
                  <a:lnTo>
                    <a:pt x="499" y="13"/>
                  </a:lnTo>
                  <a:lnTo>
                    <a:pt x="493" y="9"/>
                  </a:lnTo>
                  <a:lnTo>
                    <a:pt x="486" y="4"/>
                  </a:lnTo>
                  <a:lnTo>
                    <a:pt x="479" y="2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23" y="11"/>
                  </a:lnTo>
                  <a:lnTo>
                    <a:pt x="423" y="11"/>
                  </a:lnTo>
                  <a:lnTo>
                    <a:pt x="416" y="13"/>
                  </a:lnTo>
                  <a:lnTo>
                    <a:pt x="412" y="18"/>
                  </a:lnTo>
                  <a:lnTo>
                    <a:pt x="407" y="22"/>
                  </a:lnTo>
                  <a:lnTo>
                    <a:pt x="405" y="27"/>
                  </a:lnTo>
                  <a:lnTo>
                    <a:pt x="398" y="43"/>
                  </a:lnTo>
                  <a:lnTo>
                    <a:pt x="391" y="60"/>
                  </a:lnTo>
                  <a:lnTo>
                    <a:pt x="391" y="60"/>
                  </a:lnTo>
                  <a:lnTo>
                    <a:pt x="367" y="54"/>
                  </a:lnTo>
                  <a:lnTo>
                    <a:pt x="342" y="49"/>
                  </a:lnTo>
                  <a:lnTo>
                    <a:pt x="317" y="45"/>
                  </a:lnTo>
                  <a:lnTo>
                    <a:pt x="290" y="43"/>
                  </a:lnTo>
                  <a:lnTo>
                    <a:pt x="263" y="43"/>
                  </a:lnTo>
                  <a:lnTo>
                    <a:pt x="239" y="43"/>
                  </a:lnTo>
                  <a:lnTo>
                    <a:pt x="214" y="45"/>
                  </a:lnTo>
                  <a:lnTo>
                    <a:pt x="191" y="52"/>
                  </a:lnTo>
                  <a:lnTo>
                    <a:pt x="191" y="52"/>
                  </a:lnTo>
                  <a:lnTo>
                    <a:pt x="162" y="60"/>
                  </a:lnTo>
                  <a:lnTo>
                    <a:pt x="135" y="74"/>
                  </a:lnTo>
                  <a:lnTo>
                    <a:pt x="111" y="90"/>
                  </a:lnTo>
                  <a:lnTo>
                    <a:pt x="88" y="108"/>
                  </a:lnTo>
                  <a:lnTo>
                    <a:pt x="68" y="126"/>
                  </a:lnTo>
                  <a:lnTo>
                    <a:pt x="50" y="148"/>
                  </a:lnTo>
                  <a:lnTo>
                    <a:pt x="34" y="168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2" y="215"/>
                  </a:lnTo>
                  <a:lnTo>
                    <a:pt x="5" y="238"/>
                  </a:lnTo>
                  <a:lnTo>
                    <a:pt x="3" y="263"/>
                  </a:lnTo>
                  <a:lnTo>
                    <a:pt x="0" y="287"/>
                  </a:lnTo>
                  <a:lnTo>
                    <a:pt x="0" y="312"/>
                  </a:lnTo>
                  <a:lnTo>
                    <a:pt x="5" y="339"/>
                  </a:lnTo>
                  <a:lnTo>
                    <a:pt x="12" y="364"/>
                  </a:lnTo>
                  <a:lnTo>
                    <a:pt x="21" y="391"/>
                  </a:lnTo>
                  <a:lnTo>
                    <a:pt x="21" y="391"/>
                  </a:lnTo>
                  <a:lnTo>
                    <a:pt x="27" y="404"/>
                  </a:lnTo>
                  <a:lnTo>
                    <a:pt x="36" y="418"/>
                  </a:lnTo>
                  <a:lnTo>
                    <a:pt x="45" y="433"/>
                  </a:lnTo>
                  <a:lnTo>
                    <a:pt x="59" y="447"/>
                  </a:lnTo>
                  <a:lnTo>
                    <a:pt x="72" y="460"/>
                  </a:lnTo>
                  <a:lnTo>
                    <a:pt x="88" y="474"/>
                  </a:lnTo>
                  <a:lnTo>
                    <a:pt x="108" y="487"/>
                  </a:lnTo>
                  <a:lnTo>
                    <a:pt x="131" y="501"/>
                  </a:lnTo>
                  <a:lnTo>
                    <a:pt x="156" y="512"/>
                  </a:lnTo>
                  <a:lnTo>
                    <a:pt x="182" y="523"/>
                  </a:lnTo>
                  <a:lnTo>
                    <a:pt x="214" y="532"/>
                  </a:lnTo>
                  <a:lnTo>
                    <a:pt x="250" y="539"/>
                  </a:lnTo>
                  <a:lnTo>
                    <a:pt x="288" y="546"/>
                  </a:lnTo>
                  <a:lnTo>
                    <a:pt x="329" y="552"/>
                  </a:lnTo>
                  <a:lnTo>
                    <a:pt x="376" y="554"/>
                  </a:lnTo>
                  <a:lnTo>
                    <a:pt x="425" y="557"/>
                  </a:lnTo>
                  <a:lnTo>
                    <a:pt x="425" y="557"/>
                  </a:lnTo>
                  <a:lnTo>
                    <a:pt x="436" y="557"/>
                  </a:lnTo>
                  <a:lnTo>
                    <a:pt x="436" y="557"/>
                  </a:lnTo>
                  <a:lnTo>
                    <a:pt x="463" y="559"/>
                  </a:lnTo>
                  <a:lnTo>
                    <a:pt x="486" y="563"/>
                  </a:lnTo>
                  <a:lnTo>
                    <a:pt x="504" y="568"/>
                  </a:lnTo>
                  <a:lnTo>
                    <a:pt x="517" y="575"/>
                  </a:lnTo>
                  <a:lnTo>
                    <a:pt x="526" y="581"/>
                  </a:lnTo>
                  <a:lnTo>
                    <a:pt x="535" y="588"/>
                  </a:lnTo>
                  <a:lnTo>
                    <a:pt x="540" y="597"/>
                  </a:lnTo>
                  <a:lnTo>
                    <a:pt x="544" y="606"/>
                  </a:lnTo>
                  <a:lnTo>
                    <a:pt x="544" y="606"/>
                  </a:lnTo>
                  <a:lnTo>
                    <a:pt x="547" y="617"/>
                  </a:lnTo>
                  <a:lnTo>
                    <a:pt x="547" y="626"/>
                  </a:lnTo>
                  <a:lnTo>
                    <a:pt x="547" y="635"/>
                  </a:lnTo>
                  <a:lnTo>
                    <a:pt x="542" y="644"/>
                  </a:lnTo>
                  <a:lnTo>
                    <a:pt x="542" y="644"/>
                  </a:lnTo>
                  <a:lnTo>
                    <a:pt x="533" y="656"/>
                  </a:lnTo>
                  <a:lnTo>
                    <a:pt x="517" y="667"/>
                  </a:lnTo>
                  <a:lnTo>
                    <a:pt x="497" y="678"/>
                  </a:lnTo>
                  <a:lnTo>
                    <a:pt x="472" y="687"/>
                  </a:lnTo>
                  <a:lnTo>
                    <a:pt x="472" y="687"/>
                  </a:lnTo>
                  <a:lnTo>
                    <a:pt x="459" y="689"/>
                  </a:lnTo>
                  <a:lnTo>
                    <a:pt x="443" y="689"/>
                  </a:lnTo>
                  <a:lnTo>
                    <a:pt x="430" y="689"/>
                  </a:lnTo>
                  <a:lnTo>
                    <a:pt x="414" y="685"/>
                  </a:lnTo>
                  <a:lnTo>
                    <a:pt x="398" y="680"/>
                  </a:lnTo>
                  <a:lnTo>
                    <a:pt x="382" y="674"/>
                  </a:lnTo>
                  <a:lnTo>
                    <a:pt x="353" y="656"/>
                  </a:lnTo>
                  <a:lnTo>
                    <a:pt x="326" y="635"/>
                  </a:lnTo>
                  <a:lnTo>
                    <a:pt x="302" y="615"/>
                  </a:lnTo>
                  <a:lnTo>
                    <a:pt x="279" y="597"/>
                  </a:lnTo>
                  <a:lnTo>
                    <a:pt x="266" y="581"/>
                  </a:lnTo>
                  <a:lnTo>
                    <a:pt x="266" y="581"/>
                  </a:lnTo>
                  <a:lnTo>
                    <a:pt x="252" y="570"/>
                  </a:lnTo>
                  <a:lnTo>
                    <a:pt x="239" y="563"/>
                  </a:lnTo>
                  <a:lnTo>
                    <a:pt x="223" y="559"/>
                  </a:lnTo>
                  <a:lnTo>
                    <a:pt x="207" y="559"/>
                  </a:lnTo>
                  <a:lnTo>
                    <a:pt x="207" y="559"/>
                  </a:lnTo>
                  <a:lnTo>
                    <a:pt x="200" y="559"/>
                  </a:lnTo>
                  <a:lnTo>
                    <a:pt x="189" y="561"/>
                  </a:lnTo>
                  <a:lnTo>
                    <a:pt x="174" y="563"/>
                  </a:lnTo>
                  <a:lnTo>
                    <a:pt x="156" y="572"/>
                  </a:lnTo>
                  <a:lnTo>
                    <a:pt x="140" y="581"/>
                  </a:lnTo>
                  <a:lnTo>
                    <a:pt x="135" y="588"/>
                  </a:lnTo>
                  <a:lnTo>
                    <a:pt x="129" y="597"/>
                  </a:lnTo>
                  <a:lnTo>
                    <a:pt x="124" y="604"/>
                  </a:lnTo>
                  <a:lnTo>
                    <a:pt x="122" y="615"/>
                  </a:lnTo>
                  <a:lnTo>
                    <a:pt x="122" y="626"/>
                  </a:lnTo>
                  <a:lnTo>
                    <a:pt x="124" y="640"/>
                  </a:lnTo>
                  <a:lnTo>
                    <a:pt x="124" y="640"/>
                  </a:lnTo>
                  <a:lnTo>
                    <a:pt x="191" y="869"/>
                  </a:lnTo>
                  <a:lnTo>
                    <a:pt x="191" y="869"/>
                  </a:lnTo>
                  <a:lnTo>
                    <a:pt x="196" y="880"/>
                  </a:lnTo>
                  <a:lnTo>
                    <a:pt x="200" y="887"/>
                  </a:lnTo>
                  <a:lnTo>
                    <a:pt x="209" y="896"/>
                  </a:lnTo>
                  <a:lnTo>
                    <a:pt x="218" y="903"/>
                  </a:lnTo>
                  <a:lnTo>
                    <a:pt x="218" y="903"/>
                  </a:lnTo>
                  <a:lnTo>
                    <a:pt x="227" y="905"/>
                  </a:lnTo>
                  <a:lnTo>
                    <a:pt x="239" y="907"/>
                  </a:lnTo>
                  <a:lnTo>
                    <a:pt x="250" y="907"/>
                  </a:lnTo>
                  <a:lnTo>
                    <a:pt x="261" y="907"/>
                  </a:lnTo>
                  <a:lnTo>
                    <a:pt x="261" y="907"/>
                  </a:lnTo>
                  <a:lnTo>
                    <a:pt x="286" y="898"/>
                  </a:lnTo>
                  <a:lnTo>
                    <a:pt x="286" y="898"/>
                  </a:lnTo>
                  <a:lnTo>
                    <a:pt x="295" y="896"/>
                  </a:lnTo>
                  <a:lnTo>
                    <a:pt x="304" y="891"/>
                  </a:lnTo>
                  <a:lnTo>
                    <a:pt x="311" y="885"/>
                  </a:lnTo>
                  <a:lnTo>
                    <a:pt x="317" y="876"/>
                  </a:lnTo>
                  <a:lnTo>
                    <a:pt x="322" y="869"/>
                  </a:lnTo>
                  <a:lnTo>
                    <a:pt x="326" y="860"/>
                  </a:lnTo>
                  <a:lnTo>
                    <a:pt x="329" y="851"/>
                  </a:lnTo>
                  <a:lnTo>
                    <a:pt x="331" y="840"/>
                  </a:lnTo>
                  <a:lnTo>
                    <a:pt x="331" y="840"/>
                  </a:lnTo>
                  <a:lnTo>
                    <a:pt x="331" y="840"/>
                  </a:lnTo>
                  <a:lnTo>
                    <a:pt x="331" y="840"/>
                  </a:lnTo>
                  <a:lnTo>
                    <a:pt x="358" y="846"/>
                  </a:lnTo>
                  <a:lnTo>
                    <a:pt x="385" y="853"/>
                  </a:lnTo>
                  <a:lnTo>
                    <a:pt x="412" y="858"/>
                  </a:lnTo>
                  <a:lnTo>
                    <a:pt x="439" y="860"/>
                  </a:lnTo>
                  <a:lnTo>
                    <a:pt x="463" y="860"/>
                  </a:lnTo>
                  <a:lnTo>
                    <a:pt x="488" y="858"/>
                  </a:lnTo>
                  <a:lnTo>
                    <a:pt x="513" y="853"/>
                  </a:lnTo>
                  <a:lnTo>
                    <a:pt x="535" y="849"/>
                  </a:lnTo>
                  <a:lnTo>
                    <a:pt x="535" y="849"/>
                  </a:lnTo>
                  <a:lnTo>
                    <a:pt x="564" y="837"/>
                  </a:lnTo>
                  <a:lnTo>
                    <a:pt x="591" y="826"/>
                  </a:lnTo>
                  <a:lnTo>
                    <a:pt x="616" y="813"/>
                  </a:lnTo>
                  <a:lnTo>
                    <a:pt x="639" y="795"/>
                  </a:lnTo>
                  <a:lnTo>
                    <a:pt x="659" y="777"/>
                  </a:lnTo>
                  <a:lnTo>
                    <a:pt x="677" y="757"/>
                  </a:lnTo>
                  <a:lnTo>
                    <a:pt x="693" y="736"/>
                  </a:lnTo>
                  <a:lnTo>
                    <a:pt x="706" y="712"/>
                  </a:lnTo>
                  <a:lnTo>
                    <a:pt x="706" y="712"/>
                  </a:lnTo>
                  <a:lnTo>
                    <a:pt x="715" y="687"/>
                  </a:lnTo>
                  <a:lnTo>
                    <a:pt x="724" y="662"/>
                  </a:lnTo>
                  <a:lnTo>
                    <a:pt x="729" y="635"/>
                  </a:lnTo>
                  <a:lnTo>
                    <a:pt x="729" y="608"/>
                  </a:lnTo>
                  <a:lnTo>
                    <a:pt x="729" y="608"/>
                  </a:lnTo>
                  <a:lnTo>
                    <a:pt x="729" y="581"/>
                  </a:lnTo>
                  <a:lnTo>
                    <a:pt x="724" y="552"/>
                  </a:lnTo>
                  <a:lnTo>
                    <a:pt x="720" y="523"/>
                  </a:lnTo>
                  <a:lnTo>
                    <a:pt x="711" y="496"/>
                  </a:lnTo>
                  <a:lnTo>
                    <a:pt x="711" y="496"/>
                  </a:lnTo>
                  <a:close/>
                </a:path>
              </a:pathLst>
            </a:custGeom>
            <a:solidFill>
              <a:srgbClr val="34180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7" name="Freeform 133"/>
            <p:cNvSpPr>
              <a:spLocks/>
            </p:cNvSpPr>
            <p:nvPr/>
          </p:nvSpPr>
          <p:spPr bwMode="auto">
            <a:xfrm>
              <a:off x="2883" y="380"/>
              <a:ext cx="657" cy="831"/>
            </a:xfrm>
            <a:custGeom>
              <a:avLst/>
              <a:gdLst/>
              <a:ahLst/>
              <a:cxnLst>
                <a:cxn ang="0">
                  <a:pos x="122" y="582"/>
                </a:cxn>
                <a:cxn ang="0">
                  <a:pos x="137" y="564"/>
                </a:cxn>
                <a:cxn ang="0">
                  <a:pos x="178" y="555"/>
                </a:cxn>
                <a:cxn ang="0">
                  <a:pos x="203" y="564"/>
                </a:cxn>
                <a:cxn ang="0">
                  <a:pos x="250" y="611"/>
                </a:cxn>
                <a:cxn ang="0">
                  <a:pos x="320" y="658"/>
                </a:cxn>
                <a:cxn ang="0">
                  <a:pos x="382" y="683"/>
                </a:cxn>
                <a:cxn ang="0">
                  <a:pos x="448" y="681"/>
                </a:cxn>
                <a:cxn ang="0">
                  <a:pos x="499" y="661"/>
                </a:cxn>
                <a:cxn ang="0">
                  <a:pos x="542" y="613"/>
                </a:cxn>
                <a:cxn ang="0">
                  <a:pos x="542" y="553"/>
                </a:cxn>
                <a:cxn ang="0">
                  <a:pos x="522" y="519"/>
                </a:cxn>
                <a:cxn ang="0">
                  <a:pos x="472" y="490"/>
                </a:cxn>
                <a:cxn ang="0">
                  <a:pos x="400" y="481"/>
                </a:cxn>
                <a:cxn ang="0">
                  <a:pos x="284" y="474"/>
                </a:cxn>
                <a:cxn ang="0">
                  <a:pos x="191" y="458"/>
                </a:cxn>
                <a:cxn ang="0">
                  <a:pos x="102" y="422"/>
                </a:cxn>
                <a:cxn ang="0">
                  <a:pos x="41" y="375"/>
                </a:cxn>
                <a:cxn ang="0">
                  <a:pos x="18" y="337"/>
                </a:cxn>
                <a:cxn ang="0">
                  <a:pos x="5" y="290"/>
                </a:cxn>
                <a:cxn ang="0">
                  <a:pos x="3" y="223"/>
                </a:cxn>
                <a:cxn ang="0">
                  <a:pos x="21" y="162"/>
                </a:cxn>
                <a:cxn ang="0">
                  <a:pos x="61" y="110"/>
                </a:cxn>
                <a:cxn ang="0">
                  <a:pos x="117" y="72"/>
                </a:cxn>
                <a:cxn ang="0">
                  <a:pos x="164" y="54"/>
                </a:cxn>
                <a:cxn ang="0">
                  <a:pos x="239" y="43"/>
                </a:cxn>
                <a:cxn ang="0">
                  <a:pos x="315" y="54"/>
                </a:cxn>
                <a:cxn ang="0">
                  <a:pos x="378" y="32"/>
                </a:cxn>
                <a:cxn ang="0">
                  <a:pos x="387" y="16"/>
                </a:cxn>
                <a:cxn ang="0">
                  <a:pos x="416" y="3"/>
                </a:cxn>
                <a:cxn ang="0">
                  <a:pos x="432" y="3"/>
                </a:cxn>
                <a:cxn ang="0">
                  <a:pos x="513" y="216"/>
                </a:cxn>
                <a:cxn ang="0">
                  <a:pos x="513" y="232"/>
                </a:cxn>
                <a:cxn ang="0">
                  <a:pos x="470" y="250"/>
                </a:cxn>
                <a:cxn ang="0">
                  <a:pos x="452" y="250"/>
                </a:cxn>
                <a:cxn ang="0">
                  <a:pos x="436" y="243"/>
                </a:cxn>
                <a:cxn ang="0">
                  <a:pos x="403" y="198"/>
                </a:cxn>
                <a:cxn ang="0">
                  <a:pos x="342" y="153"/>
                </a:cxn>
                <a:cxn ang="0">
                  <a:pos x="277" y="133"/>
                </a:cxn>
                <a:cxn ang="0">
                  <a:pos x="198" y="137"/>
                </a:cxn>
                <a:cxn ang="0">
                  <a:pos x="149" y="158"/>
                </a:cxn>
                <a:cxn ang="0">
                  <a:pos x="111" y="202"/>
                </a:cxn>
                <a:cxn ang="0">
                  <a:pos x="113" y="261"/>
                </a:cxn>
                <a:cxn ang="0">
                  <a:pos x="129" y="292"/>
                </a:cxn>
                <a:cxn ang="0">
                  <a:pos x="171" y="317"/>
                </a:cxn>
                <a:cxn ang="0">
                  <a:pos x="234" y="326"/>
                </a:cxn>
                <a:cxn ang="0">
                  <a:pos x="434" y="337"/>
                </a:cxn>
                <a:cxn ang="0">
                  <a:pos x="515" y="355"/>
                </a:cxn>
                <a:cxn ang="0">
                  <a:pos x="580" y="391"/>
                </a:cxn>
                <a:cxn ang="0">
                  <a:pos x="627" y="454"/>
                </a:cxn>
                <a:cxn ang="0">
                  <a:pos x="650" y="506"/>
                </a:cxn>
                <a:cxn ang="0">
                  <a:pos x="657" y="575"/>
                </a:cxn>
                <a:cxn ang="0">
                  <a:pos x="645" y="640"/>
                </a:cxn>
                <a:cxn ang="0">
                  <a:pos x="612" y="696"/>
                </a:cxn>
                <a:cxn ang="0">
                  <a:pos x="560" y="741"/>
                </a:cxn>
                <a:cxn ang="0">
                  <a:pos x="490" y="773"/>
                </a:cxn>
                <a:cxn ang="0">
                  <a:pos x="436" y="784"/>
                </a:cxn>
                <a:cxn ang="0">
                  <a:pos x="351" y="777"/>
                </a:cxn>
                <a:cxn ang="0">
                  <a:pos x="257" y="748"/>
                </a:cxn>
                <a:cxn ang="0">
                  <a:pos x="257" y="806"/>
                </a:cxn>
                <a:cxn ang="0">
                  <a:pos x="239" y="824"/>
                </a:cxn>
                <a:cxn ang="0">
                  <a:pos x="207" y="831"/>
                </a:cxn>
                <a:cxn ang="0">
                  <a:pos x="191" y="820"/>
                </a:cxn>
              </a:cxnLst>
              <a:rect l="0" t="0" r="r" b="b"/>
              <a:pathLst>
                <a:path w="657" h="831">
                  <a:moveTo>
                    <a:pt x="124" y="589"/>
                  </a:moveTo>
                  <a:lnTo>
                    <a:pt x="124" y="589"/>
                  </a:lnTo>
                  <a:lnTo>
                    <a:pt x="122" y="582"/>
                  </a:lnTo>
                  <a:lnTo>
                    <a:pt x="124" y="575"/>
                  </a:lnTo>
                  <a:lnTo>
                    <a:pt x="131" y="568"/>
                  </a:lnTo>
                  <a:lnTo>
                    <a:pt x="137" y="564"/>
                  </a:lnTo>
                  <a:lnTo>
                    <a:pt x="169" y="555"/>
                  </a:lnTo>
                  <a:lnTo>
                    <a:pt x="169" y="555"/>
                  </a:lnTo>
                  <a:lnTo>
                    <a:pt x="178" y="555"/>
                  </a:lnTo>
                  <a:lnTo>
                    <a:pt x="187" y="555"/>
                  </a:lnTo>
                  <a:lnTo>
                    <a:pt x="196" y="559"/>
                  </a:lnTo>
                  <a:lnTo>
                    <a:pt x="203" y="564"/>
                  </a:lnTo>
                  <a:lnTo>
                    <a:pt x="203" y="564"/>
                  </a:lnTo>
                  <a:lnTo>
                    <a:pt x="225" y="586"/>
                  </a:lnTo>
                  <a:lnTo>
                    <a:pt x="250" y="611"/>
                  </a:lnTo>
                  <a:lnTo>
                    <a:pt x="281" y="636"/>
                  </a:lnTo>
                  <a:lnTo>
                    <a:pt x="302" y="647"/>
                  </a:lnTo>
                  <a:lnTo>
                    <a:pt x="320" y="658"/>
                  </a:lnTo>
                  <a:lnTo>
                    <a:pt x="340" y="669"/>
                  </a:lnTo>
                  <a:lnTo>
                    <a:pt x="360" y="676"/>
                  </a:lnTo>
                  <a:lnTo>
                    <a:pt x="382" y="683"/>
                  </a:lnTo>
                  <a:lnTo>
                    <a:pt x="405" y="685"/>
                  </a:lnTo>
                  <a:lnTo>
                    <a:pt x="425" y="685"/>
                  </a:lnTo>
                  <a:lnTo>
                    <a:pt x="448" y="681"/>
                  </a:lnTo>
                  <a:lnTo>
                    <a:pt x="448" y="681"/>
                  </a:lnTo>
                  <a:lnTo>
                    <a:pt x="475" y="672"/>
                  </a:lnTo>
                  <a:lnTo>
                    <a:pt x="499" y="661"/>
                  </a:lnTo>
                  <a:lnTo>
                    <a:pt x="517" y="645"/>
                  </a:lnTo>
                  <a:lnTo>
                    <a:pt x="533" y="631"/>
                  </a:lnTo>
                  <a:lnTo>
                    <a:pt x="542" y="613"/>
                  </a:lnTo>
                  <a:lnTo>
                    <a:pt x="546" y="595"/>
                  </a:lnTo>
                  <a:lnTo>
                    <a:pt x="546" y="575"/>
                  </a:lnTo>
                  <a:lnTo>
                    <a:pt x="542" y="553"/>
                  </a:lnTo>
                  <a:lnTo>
                    <a:pt x="542" y="553"/>
                  </a:lnTo>
                  <a:lnTo>
                    <a:pt x="533" y="535"/>
                  </a:lnTo>
                  <a:lnTo>
                    <a:pt x="522" y="519"/>
                  </a:lnTo>
                  <a:lnTo>
                    <a:pt x="506" y="508"/>
                  </a:lnTo>
                  <a:lnTo>
                    <a:pt x="490" y="499"/>
                  </a:lnTo>
                  <a:lnTo>
                    <a:pt x="472" y="490"/>
                  </a:lnTo>
                  <a:lnTo>
                    <a:pt x="450" y="485"/>
                  </a:lnTo>
                  <a:lnTo>
                    <a:pt x="427" y="483"/>
                  </a:lnTo>
                  <a:lnTo>
                    <a:pt x="400" y="481"/>
                  </a:lnTo>
                  <a:lnTo>
                    <a:pt x="400" y="481"/>
                  </a:lnTo>
                  <a:lnTo>
                    <a:pt x="337" y="479"/>
                  </a:lnTo>
                  <a:lnTo>
                    <a:pt x="284" y="474"/>
                  </a:lnTo>
                  <a:lnTo>
                    <a:pt x="252" y="470"/>
                  </a:lnTo>
                  <a:lnTo>
                    <a:pt x="223" y="465"/>
                  </a:lnTo>
                  <a:lnTo>
                    <a:pt x="191" y="458"/>
                  </a:lnTo>
                  <a:lnTo>
                    <a:pt x="160" y="449"/>
                  </a:lnTo>
                  <a:lnTo>
                    <a:pt x="129" y="436"/>
                  </a:lnTo>
                  <a:lnTo>
                    <a:pt x="102" y="422"/>
                  </a:lnTo>
                  <a:lnTo>
                    <a:pt x="75" y="407"/>
                  </a:lnTo>
                  <a:lnTo>
                    <a:pt x="52" y="387"/>
                  </a:lnTo>
                  <a:lnTo>
                    <a:pt x="41" y="375"/>
                  </a:lnTo>
                  <a:lnTo>
                    <a:pt x="34" y="364"/>
                  </a:lnTo>
                  <a:lnTo>
                    <a:pt x="25" y="351"/>
                  </a:lnTo>
                  <a:lnTo>
                    <a:pt x="18" y="337"/>
                  </a:lnTo>
                  <a:lnTo>
                    <a:pt x="18" y="337"/>
                  </a:lnTo>
                  <a:lnTo>
                    <a:pt x="9" y="312"/>
                  </a:lnTo>
                  <a:lnTo>
                    <a:pt x="5" y="290"/>
                  </a:lnTo>
                  <a:lnTo>
                    <a:pt x="0" y="268"/>
                  </a:lnTo>
                  <a:lnTo>
                    <a:pt x="0" y="245"/>
                  </a:lnTo>
                  <a:lnTo>
                    <a:pt x="3" y="223"/>
                  </a:lnTo>
                  <a:lnTo>
                    <a:pt x="7" y="202"/>
                  </a:lnTo>
                  <a:lnTo>
                    <a:pt x="12" y="182"/>
                  </a:lnTo>
                  <a:lnTo>
                    <a:pt x="21" y="162"/>
                  </a:lnTo>
                  <a:lnTo>
                    <a:pt x="32" y="144"/>
                  </a:lnTo>
                  <a:lnTo>
                    <a:pt x="45" y="128"/>
                  </a:lnTo>
                  <a:lnTo>
                    <a:pt x="61" y="110"/>
                  </a:lnTo>
                  <a:lnTo>
                    <a:pt x="77" y="97"/>
                  </a:lnTo>
                  <a:lnTo>
                    <a:pt x="97" y="83"/>
                  </a:lnTo>
                  <a:lnTo>
                    <a:pt x="117" y="72"/>
                  </a:lnTo>
                  <a:lnTo>
                    <a:pt x="140" y="63"/>
                  </a:lnTo>
                  <a:lnTo>
                    <a:pt x="164" y="54"/>
                  </a:lnTo>
                  <a:lnTo>
                    <a:pt x="164" y="54"/>
                  </a:lnTo>
                  <a:lnTo>
                    <a:pt x="189" y="47"/>
                  </a:lnTo>
                  <a:lnTo>
                    <a:pt x="214" y="43"/>
                  </a:lnTo>
                  <a:lnTo>
                    <a:pt x="239" y="43"/>
                  </a:lnTo>
                  <a:lnTo>
                    <a:pt x="263" y="43"/>
                  </a:lnTo>
                  <a:lnTo>
                    <a:pt x="288" y="47"/>
                  </a:lnTo>
                  <a:lnTo>
                    <a:pt x="315" y="54"/>
                  </a:lnTo>
                  <a:lnTo>
                    <a:pt x="340" y="61"/>
                  </a:lnTo>
                  <a:lnTo>
                    <a:pt x="367" y="72"/>
                  </a:lnTo>
                  <a:lnTo>
                    <a:pt x="378" y="32"/>
                  </a:lnTo>
                  <a:lnTo>
                    <a:pt x="378" y="32"/>
                  </a:lnTo>
                  <a:lnTo>
                    <a:pt x="380" y="23"/>
                  </a:lnTo>
                  <a:lnTo>
                    <a:pt x="387" y="16"/>
                  </a:lnTo>
                  <a:lnTo>
                    <a:pt x="394" y="9"/>
                  </a:lnTo>
                  <a:lnTo>
                    <a:pt x="400" y="7"/>
                  </a:lnTo>
                  <a:lnTo>
                    <a:pt x="416" y="3"/>
                  </a:lnTo>
                  <a:lnTo>
                    <a:pt x="416" y="3"/>
                  </a:lnTo>
                  <a:lnTo>
                    <a:pt x="425" y="0"/>
                  </a:lnTo>
                  <a:lnTo>
                    <a:pt x="432" y="3"/>
                  </a:lnTo>
                  <a:lnTo>
                    <a:pt x="439" y="7"/>
                  </a:lnTo>
                  <a:lnTo>
                    <a:pt x="443" y="14"/>
                  </a:lnTo>
                  <a:lnTo>
                    <a:pt x="513" y="216"/>
                  </a:lnTo>
                  <a:lnTo>
                    <a:pt x="513" y="216"/>
                  </a:lnTo>
                  <a:lnTo>
                    <a:pt x="515" y="225"/>
                  </a:lnTo>
                  <a:lnTo>
                    <a:pt x="513" y="232"/>
                  </a:lnTo>
                  <a:lnTo>
                    <a:pt x="508" y="236"/>
                  </a:lnTo>
                  <a:lnTo>
                    <a:pt x="499" y="241"/>
                  </a:lnTo>
                  <a:lnTo>
                    <a:pt x="470" y="250"/>
                  </a:lnTo>
                  <a:lnTo>
                    <a:pt x="470" y="250"/>
                  </a:lnTo>
                  <a:lnTo>
                    <a:pt x="461" y="252"/>
                  </a:lnTo>
                  <a:lnTo>
                    <a:pt x="452" y="250"/>
                  </a:lnTo>
                  <a:lnTo>
                    <a:pt x="443" y="247"/>
                  </a:lnTo>
                  <a:lnTo>
                    <a:pt x="436" y="243"/>
                  </a:lnTo>
                  <a:lnTo>
                    <a:pt x="436" y="243"/>
                  </a:lnTo>
                  <a:lnTo>
                    <a:pt x="432" y="236"/>
                  </a:lnTo>
                  <a:lnTo>
                    <a:pt x="421" y="220"/>
                  </a:lnTo>
                  <a:lnTo>
                    <a:pt x="403" y="198"/>
                  </a:lnTo>
                  <a:lnTo>
                    <a:pt x="376" y="175"/>
                  </a:lnTo>
                  <a:lnTo>
                    <a:pt x="360" y="164"/>
                  </a:lnTo>
                  <a:lnTo>
                    <a:pt x="342" y="153"/>
                  </a:lnTo>
                  <a:lnTo>
                    <a:pt x="322" y="144"/>
                  </a:lnTo>
                  <a:lnTo>
                    <a:pt x="302" y="137"/>
                  </a:lnTo>
                  <a:lnTo>
                    <a:pt x="277" y="133"/>
                  </a:lnTo>
                  <a:lnTo>
                    <a:pt x="252" y="131"/>
                  </a:lnTo>
                  <a:lnTo>
                    <a:pt x="225" y="133"/>
                  </a:lnTo>
                  <a:lnTo>
                    <a:pt x="198" y="137"/>
                  </a:lnTo>
                  <a:lnTo>
                    <a:pt x="198" y="137"/>
                  </a:lnTo>
                  <a:lnTo>
                    <a:pt x="171" y="146"/>
                  </a:lnTo>
                  <a:lnTo>
                    <a:pt x="149" y="158"/>
                  </a:lnTo>
                  <a:lnTo>
                    <a:pt x="133" y="171"/>
                  </a:lnTo>
                  <a:lnTo>
                    <a:pt x="120" y="187"/>
                  </a:lnTo>
                  <a:lnTo>
                    <a:pt x="111" y="202"/>
                  </a:lnTo>
                  <a:lnTo>
                    <a:pt x="108" y="223"/>
                  </a:lnTo>
                  <a:lnTo>
                    <a:pt x="108" y="241"/>
                  </a:lnTo>
                  <a:lnTo>
                    <a:pt x="113" y="261"/>
                  </a:lnTo>
                  <a:lnTo>
                    <a:pt x="113" y="261"/>
                  </a:lnTo>
                  <a:lnTo>
                    <a:pt x="120" y="279"/>
                  </a:lnTo>
                  <a:lnTo>
                    <a:pt x="129" y="292"/>
                  </a:lnTo>
                  <a:lnTo>
                    <a:pt x="142" y="301"/>
                  </a:lnTo>
                  <a:lnTo>
                    <a:pt x="155" y="310"/>
                  </a:lnTo>
                  <a:lnTo>
                    <a:pt x="171" y="317"/>
                  </a:lnTo>
                  <a:lnTo>
                    <a:pt x="189" y="321"/>
                  </a:lnTo>
                  <a:lnTo>
                    <a:pt x="212" y="324"/>
                  </a:lnTo>
                  <a:lnTo>
                    <a:pt x="234" y="326"/>
                  </a:lnTo>
                  <a:lnTo>
                    <a:pt x="234" y="326"/>
                  </a:lnTo>
                  <a:lnTo>
                    <a:pt x="373" y="333"/>
                  </a:lnTo>
                  <a:lnTo>
                    <a:pt x="434" y="337"/>
                  </a:lnTo>
                  <a:lnTo>
                    <a:pt x="463" y="342"/>
                  </a:lnTo>
                  <a:lnTo>
                    <a:pt x="490" y="348"/>
                  </a:lnTo>
                  <a:lnTo>
                    <a:pt x="515" y="355"/>
                  </a:lnTo>
                  <a:lnTo>
                    <a:pt x="537" y="364"/>
                  </a:lnTo>
                  <a:lnTo>
                    <a:pt x="560" y="378"/>
                  </a:lnTo>
                  <a:lnTo>
                    <a:pt x="580" y="391"/>
                  </a:lnTo>
                  <a:lnTo>
                    <a:pt x="598" y="409"/>
                  </a:lnTo>
                  <a:lnTo>
                    <a:pt x="614" y="429"/>
                  </a:lnTo>
                  <a:lnTo>
                    <a:pt x="627" y="454"/>
                  </a:lnTo>
                  <a:lnTo>
                    <a:pt x="641" y="481"/>
                  </a:lnTo>
                  <a:lnTo>
                    <a:pt x="641" y="481"/>
                  </a:lnTo>
                  <a:lnTo>
                    <a:pt x="650" y="506"/>
                  </a:lnTo>
                  <a:lnTo>
                    <a:pt x="654" y="528"/>
                  </a:lnTo>
                  <a:lnTo>
                    <a:pt x="657" y="553"/>
                  </a:lnTo>
                  <a:lnTo>
                    <a:pt x="657" y="575"/>
                  </a:lnTo>
                  <a:lnTo>
                    <a:pt x="657" y="598"/>
                  </a:lnTo>
                  <a:lnTo>
                    <a:pt x="652" y="620"/>
                  </a:lnTo>
                  <a:lnTo>
                    <a:pt x="645" y="640"/>
                  </a:lnTo>
                  <a:lnTo>
                    <a:pt x="636" y="661"/>
                  </a:lnTo>
                  <a:lnTo>
                    <a:pt x="625" y="678"/>
                  </a:lnTo>
                  <a:lnTo>
                    <a:pt x="612" y="696"/>
                  </a:lnTo>
                  <a:lnTo>
                    <a:pt x="596" y="714"/>
                  </a:lnTo>
                  <a:lnTo>
                    <a:pt x="578" y="728"/>
                  </a:lnTo>
                  <a:lnTo>
                    <a:pt x="560" y="741"/>
                  </a:lnTo>
                  <a:lnTo>
                    <a:pt x="537" y="755"/>
                  </a:lnTo>
                  <a:lnTo>
                    <a:pt x="515" y="764"/>
                  </a:lnTo>
                  <a:lnTo>
                    <a:pt x="490" y="773"/>
                  </a:lnTo>
                  <a:lnTo>
                    <a:pt x="490" y="773"/>
                  </a:lnTo>
                  <a:lnTo>
                    <a:pt x="463" y="780"/>
                  </a:lnTo>
                  <a:lnTo>
                    <a:pt x="436" y="784"/>
                  </a:lnTo>
                  <a:lnTo>
                    <a:pt x="409" y="784"/>
                  </a:lnTo>
                  <a:lnTo>
                    <a:pt x="380" y="782"/>
                  </a:lnTo>
                  <a:lnTo>
                    <a:pt x="351" y="777"/>
                  </a:lnTo>
                  <a:lnTo>
                    <a:pt x="320" y="771"/>
                  </a:lnTo>
                  <a:lnTo>
                    <a:pt x="288" y="759"/>
                  </a:lnTo>
                  <a:lnTo>
                    <a:pt x="257" y="748"/>
                  </a:lnTo>
                  <a:lnTo>
                    <a:pt x="259" y="800"/>
                  </a:lnTo>
                  <a:lnTo>
                    <a:pt x="259" y="800"/>
                  </a:lnTo>
                  <a:lnTo>
                    <a:pt x="257" y="806"/>
                  </a:lnTo>
                  <a:lnTo>
                    <a:pt x="252" y="815"/>
                  </a:lnTo>
                  <a:lnTo>
                    <a:pt x="248" y="820"/>
                  </a:lnTo>
                  <a:lnTo>
                    <a:pt x="239" y="824"/>
                  </a:lnTo>
                  <a:lnTo>
                    <a:pt x="216" y="831"/>
                  </a:lnTo>
                  <a:lnTo>
                    <a:pt x="216" y="831"/>
                  </a:lnTo>
                  <a:lnTo>
                    <a:pt x="207" y="831"/>
                  </a:lnTo>
                  <a:lnTo>
                    <a:pt x="200" y="831"/>
                  </a:lnTo>
                  <a:lnTo>
                    <a:pt x="194" y="827"/>
                  </a:lnTo>
                  <a:lnTo>
                    <a:pt x="191" y="820"/>
                  </a:lnTo>
                  <a:lnTo>
                    <a:pt x="124" y="589"/>
                  </a:lnTo>
                  <a:close/>
                </a:path>
              </a:pathLst>
            </a:custGeom>
            <a:solidFill>
              <a:srgbClr val="7D4F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8" name="Freeform 134"/>
            <p:cNvSpPr>
              <a:spLocks noEditPoints="1"/>
            </p:cNvSpPr>
            <p:nvPr/>
          </p:nvSpPr>
          <p:spPr bwMode="auto">
            <a:xfrm>
              <a:off x="2964" y="380"/>
              <a:ext cx="576" cy="748"/>
            </a:xfrm>
            <a:custGeom>
              <a:avLst/>
              <a:gdLst/>
              <a:ahLst/>
              <a:cxnLst>
                <a:cxn ang="0">
                  <a:pos x="412" y="238"/>
                </a:cxn>
                <a:cxn ang="0">
                  <a:pos x="427" y="236"/>
                </a:cxn>
                <a:cxn ang="0">
                  <a:pos x="362" y="14"/>
                </a:cxn>
                <a:cxn ang="0">
                  <a:pos x="344" y="0"/>
                </a:cxn>
                <a:cxn ang="0">
                  <a:pos x="310" y="12"/>
                </a:cxn>
                <a:cxn ang="0">
                  <a:pos x="322" y="16"/>
                </a:cxn>
                <a:cxn ang="0">
                  <a:pos x="340" y="27"/>
                </a:cxn>
                <a:cxn ang="0">
                  <a:pos x="106" y="555"/>
                </a:cxn>
                <a:cxn ang="0">
                  <a:pos x="56" y="564"/>
                </a:cxn>
                <a:cxn ang="0">
                  <a:pos x="65" y="568"/>
                </a:cxn>
                <a:cxn ang="0">
                  <a:pos x="99" y="577"/>
                </a:cxn>
                <a:cxn ang="0">
                  <a:pos x="180" y="649"/>
                </a:cxn>
                <a:cxn ang="0">
                  <a:pos x="259" y="692"/>
                </a:cxn>
                <a:cxn ang="0">
                  <a:pos x="344" y="696"/>
                </a:cxn>
                <a:cxn ang="0">
                  <a:pos x="398" y="672"/>
                </a:cxn>
                <a:cxn ang="0">
                  <a:pos x="367" y="681"/>
                </a:cxn>
                <a:cxn ang="0">
                  <a:pos x="301" y="683"/>
                </a:cxn>
                <a:cxn ang="0">
                  <a:pos x="221" y="647"/>
                </a:cxn>
                <a:cxn ang="0">
                  <a:pos x="122" y="564"/>
                </a:cxn>
                <a:cxn ang="0">
                  <a:pos x="277" y="88"/>
                </a:cxn>
                <a:cxn ang="0">
                  <a:pos x="288" y="72"/>
                </a:cxn>
                <a:cxn ang="0">
                  <a:pos x="185" y="47"/>
                </a:cxn>
                <a:cxn ang="0">
                  <a:pos x="83" y="54"/>
                </a:cxn>
                <a:cxn ang="0">
                  <a:pos x="18" y="81"/>
                </a:cxn>
                <a:cxn ang="0">
                  <a:pos x="61" y="68"/>
                </a:cxn>
                <a:cxn ang="0">
                  <a:pos x="122" y="61"/>
                </a:cxn>
                <a:cxn ang="0">
                  <a:pos x="272" y="88"/>
                </a:cxn>
                <a:cxn ang="0">
                  <a:pos x="546" y="454"/>
                </a:cxn>
                <a:cxn ang="0">
                  <a:pos x="479" y="378"/>
                </a:cxn>
                <a:cxn ang="0">
                  <a:pos x="382" y="342"/>
                </a:cxn>
                <a:cxn ang="0">
                  <a:pos x="153" y="326"/>
                </a:cxn>
                <a:cxn ang="0">
                  <a:pos x="74" y="310"/>
                </a:cxn>
                <a:cxn ang="0">
                  <a:pos x="32" y="261"/>
                </a:cxn>
                <a:cxn ang="0">
                  <a:pos x="27" y="223"/>
                </a:cxn>
                <a:cxn ang="0">
                  <a:pos x="48" y="175"/>
                </a:cxn>
                <a:cxn ang="0">
                  <a:pos x="27" y="187"/>
                </a:cxn>
                <a:cxn ang="0">
                  <a:pos x="5" y="243"/>
                </a:cxn>
                <a:cxn ang="0">
                  <a:pos x="18" y="292"/>
                </a:cxn>
                <a:cxn ang="0">
                  <a:pos x="68" y="330"/>
                </a:cxn>
                <a:cxn ang="0">
                  <a:pos x="133" y="339"/>
                </a:cxn>
                <a:cxn ang="0">
                  <a:pos x="387" y="362"/>
                </a:cxn>
                <a:cxn ang="0">
                  <a:pos x="477" y="405"/>
                </a:cxn>
                <a:cxn ang="0">
                  <a:pos x="537" y="494"/>
                </a:cxn>
                <a:cxn ang="0">
                  <a:pos x="553" y="550"/>
                </a:cxn>
                <a:cxn ang="0">
                  <a:pos x="551" y="620"/>
                </a:cxn>
                <a:cxn ang="0">
                  <a:pos x="526" y="685"/>
                </a:cxn>
                <a:cxn ang="0">
                  <a:pos x="483" y="737"/>
                </a:cxn>
                <a:cxn ang="0">
                  <a:pos x="501" y="726"/>
                </a:cxn>
                <a:cxn ang="0">
                  <a:pos x="551" y="667"/>
                </a:cxn>
                <a:cxn ang="0">
                  <a:pos x="573" y="600"/>
                </a:cxn>
                <a:cxn ang="0">
                  <a:pos x="571" y="521"/>
                </a:cxn>
              </a:cxnLst>
              <a:rect l="0" t="0" r="r" b="b"/>
              <a:pathLst>
                <a:path w="576" h="748">
                  <a:moveTo>
                    <a:pt x="340" y="27"/>
                  </a:moveTo>
                  <a:lnTo>
                    <a:pt x="412" y="232"/>
                  </a:lnTo>
                  <a:lnTo>
                    <a:pt x="412" y="232"/>
                  </a:lnTo>
                  <a:lnTo>
                    <a:pt x="412" y="238"/>
                  </a:lnTo>
                  <a:lnTo>
                    <a:pt x="409" y="243"/>
                  </a:lnTo>
                  <a:lnTo>
                    <a:pt x="418" y="241"/>
                  </a:lnTo>
                  <a:lnTo>
                    <a:pt x="418" y="241"/>
                  </a:lnTo>
                  <a:lnTo>
                    <a:pt x="427" y="236"/>
                  </a:lnTo>
                  <a:lnTo>
                    <a:pt x="432" y="232"/>
                  </a:lnTo>
                  <a:lnTo>
                    <a:pt x="434" y="225"/>
                  </a:lnTo>
                  <a:lnTo>
                    <a:pt x="432" y="216"/>
                  </a:lnTo>
                  <a:lnTo>
                    <a:pt x="362" y="14"/>
                  </a:lnTo>
                  <a:lnTo>
                    <a:pt x="362" y="14"/>
                  </a:lnTo>
                  <a:lnTo>
                    <a:pt x="358" y="7"/>
                  </a:lnTo>
                  <a:lnTo>
                    <a:pt x="351" y="3"/>
                  </a:lnTo>
                  <a:lnTo>
                    <a:pt x="344" y="0"/>
                  </a:lnTo>
                  <a:lnTo>
                    <a:pt x="335" y="3"/>
                  </a:lnTo>
                  <a:lnTo>
                    <a:pt x="319" y="7"/>
                  </a:lnTo>
                  <a:lnTo>
                    <a:pt x="319" y="7"/>
                  </a:lnTo>
                  <a:lnTo>
                    <a:pt x="310" y="12"/>
                  </a:lnTo>
                  <a:lnTo>
                    <a:pt x="301" y="21"/>
                  </a:lnTo>
                  <a:lnTo>
                    <a:pt x="315" y="16"/>
                  </a:lnTo>
                  <a:lnTo>
                    <a:pt x="315" y="16"/>
                  </a:lnTo>
                  <a:lnTo>
                    <a:pt x="322" y="16"/>
                  </a:lnTo>
                  <a:lnTo>
                    <a:pt x="331" y="18"/>
                  </a:lnTo>
                  <a:lnTo>
                    <a:pt x="335" y="23"/>
                  </a:lnTo>
                  <a:lnTo>
                    <a:pt x="340" y="27"/>
                  </a:lnTo>
                  <a:lnTo>
                    <a:pt x="340" y="27"/>
                  </a:lnTo>
                  <a:close/>
                  <a:moveTo>
                    <a:pt x="122" y="564"/>
                  </a:moveTo>
                  <a:lnTo>
                    <a:pt x="122" y="564"/>
                  </a:lnTo>
                  <a:lnTo>
                    <a:pt x="115" y="559"/>
                  </a:lnTo>
                  <a:lnTo>
                    <a:pt x="106" y="555"/>
                  </a:lnTo>
                  <a:lnTo>
                    <a:pt x="97" y="555"/>
                  </a:lnTo>
                  <a:lnTo>
                    <a:pt x="88" y="555"/>
                  </a:lnTo>
                  <a:lnTo>
                    <a:pt x="56" y="564"/>
                  </a:lnTo>
                  <a:lnTo>
                    <a:pt x="56" y="564"/>
                  </a:lnTo>
                  <a:lnTo>
                    <a:pt x="48" y="568"/>
                  </a:lnTo>
                  <a:lnTo>
                    <a:pt x="43" y="575"/>
                  </a:lnTo>
                  <a:lnTo>
                    <a:pt x="65" y="568"/>
                  </a:lnTo>
                  <a:lnTo>
                    <a:pt x="65" y="568"/>
                  </a:lnTo>
                  <a:lnTo>
                    <a:pt x="74" y="568"/>
                  </a:lnTo>
                  <a:lnTo>
                    <a:pt x="83" y="568"/>
                  </a:lnTo>
                  <a:lnTo>
                    <a:pt x="92" y="573"/>
                  </a:lnTo>
                  <a:lnTo>
                    <a:pt x="99" y="577"/>
                  </a:lnTo>
                  <a:lnTo>
                    <a:pt x="99" y="577"/>
                  </a:lnTo>
                  <a:lnTo>
                    <a:pt x="122" y="602"/>
                  </a:lnTo>
                  <a:lnTo>
                    <a:pt x="146" y="625"/>
                  </a:lnTo>
                  <a:lnTo>
                    <a:pt x="180" y="649"/>
                  </a:lnTo>
                  <a:lnTo>
                    <a:pt x="198" y="661"/>
                  </a:lnTo>
                  <a:lnTo>
                    <a:pt x="216" y="674"/>
                  </a:lnTo>
                  <a:lnTo>
                    <a:pt x="236" y="683"/>
                  </a:lnTo>
                  <a:lnTo>
                    <a:pt x="259" y="692"/>
                  </a:lnTo>
                  <a:lnTo>
                    <a:pt x="279" y="696"/>
                  </a:lnTo>
                  <a:lnTo>
                    <a:pt x="301" y="701"/>
                  </a:lnTo>
                  <a:lnTo>
                    <a:pt x="322" y="699"/>
                  </a:lnTo>
                  <a:lnTo>
                    <a:pt x="344" y="696"/>
                  </a:lnTo>
                  <a:lnTo>
                    <a:pt x="344" y="696"/>
                  </a:lnTo>
                  <a:lnTo>
                    <a:pt x="364" y="690"/>
                  </a:lnTo>
                  <a:lnTo>
                    <a:pt x="382" y="681"/>
                  </a:lnTo>
                  <a:lnTo>
                    <a:pt x="398" y="672"/>
                  </a:lnTo>
                  <a:lnTo>
                    <a:pt x="412" y="663"/>
                  </a:lnTo>
                  <a:lnTo>
                    <a:pt x="412" y="663"/>
                  </a:lnTo>
                  <a:lnTo>
                    <a:pt x="389" y="674"/>
                  </a:lnTo>
                  <a:lnTo>
                    <a:pt x="367" y="681"/>
                  </a:lnTo>
                  <a:lnTo>
                    <a:pt x="367" y="681"/>
                  </a:lnTo>
                  <a:lnTo>
                    <a:pt x="344" y="685"/>
                  </a:lnTo>
                  <a:lnTo>
                    <a:pt x="324" y="685"/>
                  </a:lnTo>
                  <a:lnTo>
                    <a:pt x="301" y="683"/>
                  </a:lnTo>
                  <a:lnTo>
                    <a:pt x="279" y="676"/>
                  </a:lnTo>
                  <a:lnTo>
                    <a:pt x="259" y="669"/>
                  </a:lnTo>
                  <a:lnTo>
                    <a:pt x="239" y="658"/>
                  </a:lnTo>
                  <a:lnTo>
                    <a:pt x="221" y="647"/>
                  </a:lnTo>
                  <a:lnTo>
                    <a:pt x="200" y="636"/>
                  </a:lnTo>
                  <a:lnTo>
                    <a:pt x="169" y="611"/>
                  </a:lnTo>
                  <a:lnTo>
                    <a:pt x="144" y="586"/>
                  </a:lnTo>
                  <a:lnTo>
                    <a:pt x="122" y="564"/>
                  </a:lnTo>
                  <a:lnTo>
                    <a:pt x="122" y="564"/>
                  </a:lnTo>
                  <a:close/>
                  <a:moveTo>
                    <a:pt x="272" y="88"/>
                  </a:moveTo>
                  <a:lnTo>
                    <a:pt x="272" y="88"/>
                  </a:lnTo>
                  <a:lnTo>
                    <a:pt x="277" y="88"/>
                  </a:lnTo>
                  <a:lnTo>
                    <a:pt x="281" y="88"/>
                  </a:lnTo>
                  <a:lnTo>
                    <a:pt x="286" y="81"/>
                  </a:lnTo>
                  <a:lnTo>
                    <a:pt x="288" y="72"/>
                  </a:lnTo>
                  <a:lnTo>
                    <a:pt x="288" y="72"/>
                  </a:lnTo>
                  <a:lnTo>
                    <a:pt x="263" y="63"/>
                  </a:lnTo>
                  <a:lnTo>
                    <a:pt x="236" y="56"/>
                  </a:lnTo>
                  <a:lnTo>
                    <a:pt x="209" y="50"/>
                  </a:lnTo>
                  <a:lnTo>
                    <a:pt x="185" y="47"/>
                  </a:lnTo>
                  <a:lnTo>
                    <a:pt x="158" y="45"/>
                  </a:lnTo>
                  <a:lnTo>
                    <a:pt x="131" y="45"/>
                  </a:lnTo>
                  <a:lnTo>
                    <a:pt x="106" y="47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61" y="61"/>
                  </a:lnTo>
                  <a:lnTo>
                    <a:pt x="39" y="70"/>
                  </a:lnTo>
                  <a:lnTo>
                    <a:pt x="18" y="81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30" y="79"/>
                  </a:lnTo>
                  <a:lnTo>
                    <a:pt x="61" y="68"/>
                  </a:lnTo>
                  <a:lnTo>
                    <a:pt x="61" y="68"/>
                  </a:lnTo>
                  <a:lnTo>
                    <a:pt x="74" y="65"/>
                  </a:lnTo>
                  <a:lnTo>
                    <a:pt x="90" y="63"/>
                  </a:lnTo>
                  <a:lnTo>
                    <a:pt x="122" y="61"/>
                  </a:lnTo>
                  <a:lnTo>
                    <a:pt x="155" y="63"/>
                  </a:lnTo>
                  <a:lnTo>
                    <a:pt x="187" y="68"/>
                  </a:lnTo>
                  <a:lnTo>
                    <a:pt x="245" y="79"/>
                  </a:lnTo>
                  <a:lnTo>
                    <a:pt x="272" y="88"/>
                  </a:lnTo>
                  <a:lnTo>
                    <a:pt x="272" y="88"/>
                  </a:lnTo>
                  <a:close/>
                  <a:moveTo>
                    <a:pt x="560" y="481"/>
                  </a:moveTo>
                  <a:lnTo>
                    <a:pt x="560" y="481"/>
                  </a:lnTo>
                  <a:lnTo>
                    <a:pt x="546" y="454"/>
                  </a:lnTo>
                  <a:lnTo>
                    <a:pt x="533" y="429"/>
                  </a:lnTo>
                  <a:lnTo>
                    <a:pt x="517" y="409"/>
                  </a:lnTo>
                  <a:lnTo>
                    <a:pt x="499" y="391"/>
                  </a:lnTo>
                  <a:lnTo>
                    <a:pt x="479" y="378"/>
                  </a:lnTo>
                  <a:lnTo>
                    <a:pt x="456" y="364"/>
                  </a:lnTo>
                  <a:lnTo>
                    <a:pt x="434" y="355"/>
                  </a:lnTo>
                  <a:lnTo>
                    <a:pt x="409" y="348"/>
                  </a:lnTo>
                  <a:lnTo>
                    <a:pt x="382" y="342"/>
                  </a:lnTo>
                  <a:lnTo>
                    <a:pt x="353" y="337"/>
                  </a:lnTo>
                  <a:lnTo>
                    <a:pt x="292" y="333"/>
                  </a:lnTo>
                  <a:lnTo>
                    <a:pt x="153" y="326"/>
                  </a:lnTo>
                  <a:lnTo>
                    <a:pt x="153" y="326"/>
                  </a:lnTo>
                  <a:lnTo>
                    <a:pt x="131" y="324"/>
                  </a:lnTo>
                  <a:lnTo>
                    <a:pt x="108" y="321"/>
                  </a:lnTo>
                  <a:lnTo>
                    <a:pt x="90" y="317"/>
                  </a:lnTo>
                  <a:lnTo>
                    <a:pt x="74" y="310"/>
                  </a:lnTo>
                  <a:lnTo>
                    <a:pt x="61" y="301"/>
                  </a:lnTo>
                  <a:lnTo>
                    <a:pt x="48" y="292"/>
                  </a:lnTo>
                  <a:lnTo>
                    <a:pt x="39" y="279"/>
                  </a:lnTo>
                  <a:lnTo>
                    <a:pt x="32" y="261"/>
                  </a:lnTo>
                  <a:lnTo>
                    <a:pt x="32" y="261"/>
                  </a:lnTo>
                  <a:lnTo>
                    <a:pt x="27" y="247"/>
                  </a:lnTo>
                  <a:lnTo>
                    <a:pt x="25" y="234"/>
                  </a:lnTo>
                  <a:lnTo>
                    <a:pt x="27" y="223"/>
                  </a:lnTo>
                  <a:lnTo>
                    <a:pt x="30" y="209"/>
                  </a:lnTo>
                  <a:lnTo>
                    <a:pt x="32" y="198"/>
                  </a:lnTo>
                  <a:lnTo>
                    <a:pt x="39" y="187"/>
                  </a:lnTo>
                  <a:lnTo>
                    <a:pt x="48" y="175"/>
                  </a:lnTo>
                  <a:lnTo>
                    <a:pt x="56" y="166"/>
                  </a:lnTo>
                  <a:lnTo>
                    <a:pt x="56" y="166"/>
                  </a:lnTo>
                  <a:lnTo>
                    <a:pt x="41" y="175"/>
                  </a:lnTo>
                  <a:lnTo>
                    <a:pt x="27" y="187"/>
                  </a:lnTo>
                  <a:lnTo>
                    <a:pt x="18" y="200"/>
                  </a:lnTo>
                  <a:lnTo>
                    <a:pt x="9" y="214"/>
                  </a:lnTo>
                  <a:lnTo>
                    <a:pt x="5" y="227"/>
                  </a:lnTo>
                  <a:lnTo>
                    <a:pt x="5" y="243"/>
                  </a:lnTo>
                  <a:lnTo>
                    <a:pt x="5" y="259"/>
                  </a:lnTo>
                  <a:lnTo>
                    <a:pt x="9" y="277"/>
                  </a:lnTo>
                  <a:lnTo>
                    <a:pt x="9" y="277"/>
                  </a:lnTo>
                  <a:lnTo>
                    <a:pt x="18" y="292"/>
                  </a:lnTo>
                  <a:lnTo>
                    <a:pt x="27" y="306"/>
                  </a:lnTo>
                  <a:lnTo>
                    <a:pt x="39" y="317"/>
                  </a:lnTo>
                  <a:lnTo>
                    <a:pt x="52" y="324"/>
                  </a:lnTo>
                  <a:lnTo>
                    <a:pt x="68" y="330"/>
                  </a:lnTo>
                  <a:lnTo>
                    <a:pt x="88" y="335"/>
                  </a:lnTo>
                  <a:lnTo>
                    <a:pt x="108" y="337"/>
                  </a:lnTo>
                  <a:lnTo>
                    <a:pt x="133" y="339"/>
                  </a:lnTo>
                  <a:lnTo>
                    <a:pt x="133" y="339"/>
                  </a:lnTo>
                  <a:lnTo>
                    <a:pt x="270" y="346"/>
                  </a:lnTo>
                  <a:lnTo>
                    <a:pt x="333" y="353"/>
                  </a:lnTo>
                  <a:lnTo>
                    <a:pt x="360" y="357"/>
                  </a:lnTo>
                  <a:lnTo>
                    <a:pt x="387" y="362"/>
                  </a:lnTo>
                  <a:lnTo>
                    <a:pt x="412" y="371"/>
                  </a:lnTo>
                  <a:lnTo>
                    <a:pt x="434" y="380"/>
                  </a:lnTo>
                  <a:lnTo>
                    <a:pt x="456" y="391"/>
                  </a:lnTo>
                  <a:lnTo>
                    <a:pt x="477" y="405"/>
                  </a:lnTo>
                  <a:lnTo>
                    <a:pt x="495" y="422"/>
                  </a:lnTo>
                  <a:lnTo>
                    <a:pt x="510" y="443"/>
                  </a:lnTo>
                  <a:lnTo>
                    <a:pt x="526" y="467"/>
                  </a:lnTo>
                  <a:lnTo>
                    <a:pt x="537" y="494"/>
                  </a:lnTo>
                  <a:lnTo>
                    <a:pt x="537" y="494"/>
                  </a:lnTo>
                  <a:lnTo>
                    <a:pt x="544" y="515"/>
                  </a:lnTo>
                  <a:lnTo>
                    <a:pt x="549" y="533"/>
                  </a:lnTo>
                  <a:lnTo>
                    <a:pt x="553" y="550"/>
                  </a:lnTo>
                  <a:lnTo>
                    <a:pt x="555" y="568"/>
                  </a:lnTo>
                  <a:lnTo>
                    <a:pt x="555" y="586"/>
                  </a:lnTo>
                  <a:lnTo>
                    <a:pt x="553" y="604"/>
                  </a:lnTo>
                  <a:lnTo>
                    <a:pt x="551" y="620"/>
                  </a:lnTo>
                  <a:lnTo>
                    <a:pt x="546" y="638"/>
                  </a:lnTo>
                  <a:lnTo>
                    <a:pt x="542" y="654"/>
                  </a:lnTo>
                  <a:lnTo>
                    <a:pt x="535" y="669"/>
                  </a:lnTo>
                  <a:lnTo>
                    <a:pt x="526" y="685"/>
                  </a:lnTo>
                  <a:lnTo>
                    <a:pt x="517" y="699"/>
                  </a:lnTo>
                  <a:lnTo>
                    <a:pt x="508" y="712"/>
                  </a:lnTo>
                  <a:lnTo>
                    <a:pt x="495" y="726"/>
                  </a:lnTo>
                  <a:lnTo>
                    <a:pt x="483" y="737"/>
                  </a:lnTo>
                  <a:lnTo>
                    <a:pt x="468" y="748"/>
                  </a:lnTo>
                  <a:lnTo>
                    <a:pt x="468" y="748"/>
                  </a:lnTo>
                  <a:lnTo>
                    <a:pt x="486" y="737"/>
                  </a:lnTo>
                  <a:lnTo>
                    <a:pt x="501" y="726"/>
                  </a:lnTo>
                  <a:lnTo>
                    <a:pt x="515" y="712"/>
                  </a:lnTo>
                  <a:lnTo>
                    <a:pt x="528" y="699"/>
                  </a:lnTo>
                  <a:lnTo>
                    <a:pt x="540" y="683"/>
                  </a:lnTo>
                  <a:lnTo>
                    <a:pt x="551" y="667"/>
                  </a:lnTo>
                  <a:lnTo>
                    <a:pt x="558" y="652"/>
                  </a:lnTo>
                  <a:lnTo>
                    <a:pt x="564" y="636"/>
                  </a:lnTo>
                  <a:lnTo>
                    <a:pt x="571" y="618"/>
                  </a:lnTo>
                  <a:lnTo>
                    <a:pt x="573" y="600"/>
                  </a:lnTo>
                  <a:lnTo>
                    <a:pt x="576" y="580"/>
                  </a:lnTo>
                  <a:lnTo>
                    <a:pt x="576" y="562"/>
                  </a:lnTo>
                  <a:lnTo>
                    <a:pt x="576" y="541"/>
                  </a:lnTo>
                  <a:lnTo>
                    <a:pt x="571" y="521"/>
                  </a:lnTo>
                  <a:lnTo>
                    <a:pt x="567" y="501"/>
                  </a:lnTo>
                  <a:lnTo>
                    <a:pt x="560" y="481"/>
                  </a:lnTo>
                  <a:lnTo>
                    <a:pt x="560" y="481"/>
                  </a:lnTo>
                  <a:close/>
                </a:path>
              </a:pathLst>
            </a:custGeom>
            <a:solidFill>
              <a:srgbClr val="966D4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9" name="Freeform 135"/>
            <p:cNvSpPr>
              <a:spLocks noEditPoints="1"/>
            </p:cNvSpPr>
            <p:nvPr/>
          </p:nvSpPr>
          <p:spPr bwMode="auto">
            <a:xfrm>
              <a:off x="2879" y="376"/>
              <a:ext cx="665" cy="840"/>
            </a:xfrm>
            <a:custGeom>
              <a:avLst/>
              <a:gdLst/>
              <a:ahLst/>
              <a:cxnLst>
                <a:cxn ang="0">
                  <a:pos x="377" y="34"/>
                </a:cxn>
                <a:cxn ang="0">
                  <a:pos x="265" y="43"/>
                </a:cxn>
                <a:cxn ang="0">
                  <a:pos x="119" y="72"/>
                </a:cxn>
                <a:cxn ang="0">
                  <a:pos x="18" y="170"/>
                </a:cxn>
                <a:cxn ang="0">
                  <a:pos x="11" y="319"/>
                </a:cxn>
                <a:cxn ang="0">
                  <a:pos x="65" y="404"/>
                </a:cxn>
                <a:cxn ang="0">
                  <a:pos x="229" y="474"/>
                </a:cxn>
                <a:cxn ang="0">
                  <a:pos x="434" y="492"/>
                </a:cxn>
                <a:cxn ang="0">
                  <a:pos x="541" y="559"/>
                </a:cxn>
                <a:cxn ang="0">
                  <a:pos x="532" y="631"/>
                </a:cxn>
                <a:cxn ang="0">
                  <a:pos x="429" y="685"/>
                </a:cxn>
                <a:cxn ang="0">
                  <a:pos x="290" y="635"/>
                </a:cxn>
                <a:cxn ang="0">
                  <a:pos x="182" y="554"/>
                </a:cxn>
                <a:cxn ang="0">
                  <a:pos x="124" y="595"/>
                </a:cxn>
                <a:cxn ang="0">
                  <a:pos x="220" y="840"/>
                </a:cxn>
                <a:cxn ang="0">
                  <a:pos x="267" y="804"/>
                </a:cxn>
                <a:cxn ang="0">
                  <a:pos x="357" y="786"/>
                </a:cxn>
                <a:cxn ang="0">
                  <a:pos x="521" y="772"/>
                </a:cxn>
                <a:cxn ang="0">
                  <a:pos x="645" y="662"/>
                </a:cxn>
                <a:cxn ang="0">
                  <a:pos x="663" y="530"/>
                </a:cxn>
                <a:cxn ang="0">
                  <a:pos x="595" y="400"/>
                </a:cxn>
                <a:cxn ang="0">
                  <a:pos x="427" y="337"/>
                </a:cxn>
                <a:cxn ang="0">
                  <a:pos x="162" y="310"/>
                </a:cxn>
                <a:cxn ang="0">
                  <a:pos x="115" y="229"/>
                </a:cxn>
                <a:cxn ang="0">
                  <a:pos x="175" y="155"/>
                </a:cxn>
                <a:cxn ang="0">
                  <a:pos x="324" y="153"/>
                </a:cxn>
                <a:cxn ang="0">
                  <a:pos x="436" y="249"/>
                </a:cxn>
                <a:cxn ang="0">
                  <a:pos x="474" y="258"/>
                </a:cxn>
                <a:cxn ang="0">
                  <a:pos x="521" y="220"/>
                </a:cxn>
                <a:cxn ang="0">
                  <a:pos x="420" y="2"/>
                </a:cxn>
                <a:cxn ang="0">
                  <a:pos x="407" y="16"/>
                </a:cxn>
                <a:cxn ang="0">
                  <a:pos x="512" y="222"/>
                </a:cxn>
                <a:cxn ang="0">
                  <a:pos x="472" y="249"/>
                </a:cxn>
                <a:cxn ang="0">
                  <a:pos x="438" y="233"/>
                </a:cxn>
                <a:cxn ang="0">
                  <a:pos x="303" y="137"/>
                </a:cxn>
                <a:cxn ang="0">
                  <a:pos x="148" y="159"/>
                </a:cxn>
                <a:cxn ang="0">
                  <a:pos x="106" y="229"/>
                </a:cxn>
                <a:cxn ang="0">
                  <a:pos x="157" y="319"/>
                </a:cxn>
                <a:cxn ang="0">
                  <a:pos x="371" y="341"/>
                </a:cxn>
                <a:cxn ang="0">
                  <a:pos x="573" y="393"/>
                </a:cxn>
                <a:cxn ang="0">
                  <a:pos x="647" y="510"/>
                </a:cxn>
                <a:cxn ang="0">
                  <a:pos x="638" y="658"/>
                </a:cxn>
                <a:cxn ang="0">
                  <a:pos x="539" y="754"/>
                </a:cxn>
                <a:cxn ang="0">
                  <a:pos x="384" y="781"/>
                </a:cxn>
                <a:cxn ang="0">
                  <a:pos x="258" y="804"/>
                </a:cxn>
                <a:cxn ang="0">
                  <a:pos x="211" y="831"/>
                </a:cxn>
                <a:cxn ang="0">
                  <a:pos x="130" y="593"/>
                </a:cxn>
                <a:cxn ang="0">
                  <a:pos x="182" y="563"/>
                </a:cxn>
                <a:cxn ang="0">
                  <a:pos x="288" y="644"/>
                </a:cxn>
                <a:cxn ang="0">
                  <a:pos x="431" y="694"/>
                </a:cxn>
                <a:cxn ang="0">
                  <a:pos x="541" y="635"/>
                </a:cxn>
                <a:cxn ang="0">
                  <a:pos x="550" y="557"/>
                </a:cxn>
                <a:cxn ang="0">
                  <a:pos x="427" y="483"/>
                </a:cxn>
                <a:cxn ang="0">
                  <a:pos x="231" y="465"/>
                </a:cxn>
                <a:cxn ang="0">
                  <a:pos x="72" y="400"/>
                </a:cxn>
                <a:cxn ang="0">
                  <a:pos x="20" y="316"/>
                </a:cxn>
                <a:cxn ang="0">
                  <a:pos x="27" y="173"/>
                </a:cxn>
                <a:cxn ang="0">
                  <a:pos x="121" y="81"/>
                </a:cxn>
                <a:cxn ang="0">
                  <a:pos x="267" y="51"/>
                </a:cxn>
              </a:cxnLst>
              <a:rect l="0" t="0" r="r" b="b"/>
              <a:pathLst>
                <a:path w="665" h="840">
                  <a:moveTo>
                    <a:pt x="420" y="2"/>
                  </a:moveTo>
                  <a:lnTo>
                    <a:pt x="404" y="7"/>
                  </a:lnTo>
                  <a:lnTo>
                    <a:pt x="404" y="7"/>
                  </a:lnTo>
                  <a:lnTo>
                    <a:pt x="395" y="11"/>
                  </a:lnTo>
                  <a:lnTo>
                    <a:pt x="386" y="18"/>
                  </a:lnTo>
                  <a:lnTo>
                    <a:pt x="380" y="25"/>
                  </a:lnTo>
                  <a:lnTo>
                    <a:pt x="377" y="34"/>
                  </a:lnTo>
                  <a:lnTo>
                    <a:pt x="377" y="34"/>
                  </a:lnTo>
                  <a:lnTo>
                    <a:pt x="368" y="72"/>
                  </a:lnTo>
                  <a:lnTo>
                    <a:pt x="368" y="72"/>
                  </a:lnTo>
                  <a:lnTo>
                    <a:pt x="341" y="60"/>
                  </a:lnTo>
                  <a:lnTo>
                    <a:pt x="317" y="51"/>
                  </a:lnTo>
                  <a:lnTo>
                    <a:pt x="290" y="47"/>
                  </a:lnTo>
                  <a:lnTo>
                    <a:pt x="265" y="43"/>
                  </a:lnTo>
                  <a:lnTo>
                    <a:pt x="240" y="43"/>
                  </a:lnTo>
                  <a:lnTo>
                    <a:pt x="216" y="43"/>
                  </a:lnTo>
                  <a:lnTo>
                    <a:pt x="191" y="47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41" y="63"/>
                  </a:lnTo>
                  <a:lnTo>
                    <a:pt x="119" y="72"/>
                  </a:lnTo>
                  <a:lnTo>
                    <a:pt x="97" y="85"/>
                  </a:lnTo>
                  <a:lnTo>
                    <a:pt x="76" y="99"/>
                  </a:lnTo>
                  <a:lnTo>
                    <a:pt x="58" y="114"/>
                  </a:lnTo>
                  <a:lnTo>
                    <a:pt x="43" y="132"/>
                  </a:lnTo>
                  <a:lnTo>
                    <a:pt x="29" y="150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11" y="188"/>
                  </a:lnTo>
                  <a:lnTo>
                    <a:pt x="4" y="211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2" y="274"/>
                  </a:lnTo>
                  <a:lnTo>
                    <a:pt x="4" y="296"/>
                  </a:lnTo>
                  <a:lnTo>
                    <a:pt x="11" y="319"/>
                  </a:lnTo>
                  <a:lnTo>
                    <a:pt x="18" y="343"/>
                  </a:lnTo>
                  <a:lnTo>
                    <a:pt x="18" y="343"/>
                  </a:lnTo>
                  <a:lnTo>
                    <a:pt x="25" y="355"/>
                  </a:lnTo>
                  <a:lnTo>
                    <a:pt x="31" y="368"/>
                  </a:lnTo>
                  <a:lnTo>
                    <a:pt x="40" y="379"/>
                  </a:lnTo>
                  <a:lnTo>
                    <a:pt x="52" y="393"/>
                  </a:lnTo>
                  <a:lnTo>
                    <a:pt x="65" y="404"/>
                  </a:lnTo>
                  <a:lnTo>
                    <a:pt x="81" y="418"/>
                  </a:lnTo>
                  <a:lnTo>
                    <a:pt x="99" y="429"/>
                  </a:lnTo>
                  <a:lnTo>
                    <a:pt x="119" y="440"/>
                  </a:lnTo>
                  <a:lnTo>
                    <a:pt x="141" y="449"/>
                  </a:lnTo>
                  <a:lnTo>
                    <a:pt x="166" y="458"/>
                  </a:lnTo>
                  <a:lnTo>
                    <a:pt x="195" y="467"/>
                  </a:lnTo>
                  <a:lnTo>
                    <a:pt x="229" y="474"/>
                  </a:lnTo>
                  <a:lnTo>
                    <a:pt x="265" y="480"/>
                  </a:lnTo>
                  <a:lnTo>
                    <a:pt x="303" y="485"/>
                  </a:lnTo>
                  <a:lnTo>
                    <a:pt x="346" y="487"/>
                  </a:lnTo>
                  <a:lnTo>
                    <a:pt x="393" y="489"/>
                  </a:lnTo>
                  <a:lnTo>
                    <a:pt x="404" y="489"/>
                  </a:lnTo>
                  <a:lnTo>
                    <a:pt x="404" y="489"/>
                  </a:lnTo>
                  <a:lnTo>
                    <a:pt x="434" y="492"/>
                  </a:lnTo>
                  <a:lnTo>
                    <a:pt x="458" y="496"/>
                  </a:lnTo>
                  <a:lnTo>
                    <a:pt x="479" y="501"/>
                  </a:lnTo>
                  <a:lnTo>
                    <a:pt x="497" y="507"/>
                  </a:lnTo>
                  <a:lnTo>
                    <a:pt x="512" y="519"/>
                  </a:lnTo>
                  <a:lnTo>
                    <a:pt x="523" y="530"/>
                  </a:lnTo>
                  <a:lnTo>
                    <a:pt x="535" y="543"/>
                  </a:lnTo>
                  <a:lnTo>
                    <a:pt x="541" y="559"/>
                  </a:lnTo>
                  <a:lnTo>
                    <a:pt x="541" y="559"/>
                  </a:lnTo>
                  <a:lnTo>
                    <a:pt x="546" y="577"/>
                  </a:lnTo>
                  <a:lnTo>
                    <a:pt x="546" y="593"/>
                  </a:lnTo>
                  <a:lnTo>
                    <a:pt x="544" y="608"/>
                  </a:lnTo>
                  <a:lnTo>
                    <a:pt x="539" y="622"/>
                  </a:lnTo>
                  <a:lnTo>
                    <a:pt x="539" y="622"/>
                  </a:lnTo>
                  <a:lnTo>
                    <a:pt x="532" y="631"/>
                  </a:lnTo>
                  <a:lnTo>
                    <a:pt x="526" y="640"/>
                  </a:lnTo>
                  <a:lnTo>
                    <a:pt x="517" y="649"/>
                  </a:lnTo>
                  <a:lnTo>
                    <a:pt x="506" y="656"/>
                  </a:lnTo>
                  <a:lnTo>
                    <a:pt x="481" y="669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29" y="685"/>
                  </a:lnTo>
                  <a:lnTo>
                    <a:pt x="409" y="685"/>
                  </a:lnTo>
                  <a:lnTo>
                    <a:pt x="386" y="682"/>
                  </a:lnTo>
                  <a:lnTo>
                    <a:pt x="366" y="676"/>
                  </a:lnTo>
                  <a:lnTo>
                    <a:pt x="346" y="669"/>
                  </a:lnTo>
                  <a:lnTo>
                    <a:pt x="326" y="660"/>
                  </a:lnTo>
                  <a:lnTo>
                    <a:pt x="308" y="649"/>
                  </a:lnTo>
                  <a:lnTo>
                    <a:pt x="290" y="635"/>
                  </a:lnTo>
                  <a:lnTo>
                    <a:pt x="258" y="611"/>
                  </a:lnTo>
                  <a:lnTo>
                    <a:pt x="231" y="588"/>
                  </a:lnTo>
                  <a:lnTo>
                    <a:pt x="209" y="566"/>
                  </a:lnTo>
                  <a:lnTo>
                    <a:pt x="209" y="566"/>
                  </a:lnTo>
                  <a:lnTo>
                    <a:pt x="202" y="559"/>
                  </a:lnTo>
                  <a:lnTo>
                    <a:pt x="193" y="554"/>
                  </a:lnTo>
                  <a:lnTo>
                    <a:pt x="182" y="554"/>
                  </a:lnTo>
                  <a:lnTo>
                    <a:pt x="173" y="554"/>
                  </a:lnTo>
                  <a:lnTo>
                    <a:pt x="139" y="563"/>
                  </a:lnTo>
                  <a:lnTo>
                    <a:pt x="139" y="563"/>
                  </a:lnTo>
                  <a:lnTo>
                    <a:pt x="130" y="568"/>
                  </a:lnTo>
                  <a:lnTo>
                    <a:pt x="126" y="577"/>
                  </a:lnTo>
                  <a:lnTo>
                    <a:pt x="121" y="584"/>
                  </a:lnTo>
                  <a:lnTo>
                    <a:pt x="124" y="595"/>
                  </a:lnTo>
                  <a:lnTo>
                    <a:pt x="191" y="824"/>
                  </a:lnTo>
                  <a:lnTo>
                    <a:pt x="191" y="824"/>
                  </a:lnTo>
                  <a:lnTo>
                    <a:pt x="193" y="833"/>
                  </a:lnTo>
                  <a:lnTo>
                    <a:pt x="202" y="837"/>
                  </a:lnTo>
                  <a:lnTo>
                    <a:pt x="202" y="837"/>
                  </a:lnTo>
                  <a:lnTo>
                    <a:pt x="211" y="840"/>
                  </a:lnTo>
                  <a:lnTo>
                    <a:pt x="220" y="840"/>
                  </a:lnTo>
                  <a:lnTo>
                    <a:pt x="245" y="833"/>
                  </a:lnTo>
                  <a:lnTo>
                    <a:pt x="245" y="833"/>
                  </a:lnTo>
                  <a:lnTo>
                    <a:pt x="254" y="828"/>
                  </a:lnTo>
                  <a:lnTo>
                    <a:pt x="261" y="822"/>
                  </a:lnTo>
                  <a:lnTo>
                    <a:pt x="265" y="813"/>
                  </a:lnTo>
                  <a:lnTo>
                    <a:pt x="267" y="804"/>
                  </a:lnTo>
                  <a:lnTo>
                    <a:pt x="267" y="804"/>
                  </a:lnTo>
                  <a:lnTo>
                    <a:pt x="267" y="804"/>
                  </a:lnTo>
                  <a:lnTo>
                    <a:pt x="267" y="804"/>
                  </a:lnTo>
                  <a:lnTo>
                    <a:pt x="265" y="759"/>
                  </a:lnTo>
                  <a:lnTo>
                    <a:pt x="265" y="759"/>
                  </a:lnTo>
                  <a:lnTo>
                    <a:pt x="297" y="770"/>
                  </a:lnTo>
                  <a:lnTo>
                    <a:pt x="328" y="779"/>
                  </a:lnTo>
                  <a:lnTo>
                    <a:pt x="357" y="786"/>
                  </a:lnTo>
                  <a:lnTo>
                    <a:pt x="386" y="790"/>
                  </a:lnTo>
                  <a:lnTo>
                    <a:pt x="416" y="792"/>
                  </a:lnTo>
                  <a:lnTo>
                    <a:pt x="443" y="790"/>
                  </a:lnTo>
                  <a:lnTo>
                    <a:pt x="470" y="788"/>
                  </a:lnTo>
                  <a:lnTo>
                    <a:pt x="494" y="781"/>
                  </a:lnTo>
                  <a:lnTo>
                    <a:pt x="494" y="781"/>
                  </a:lnTo>
                  <a:lnTo>
                    <a:pt x="521" y="772"/>
                  </a:lnTo>
                  <a:lnTo>
                    <a:pt x="544" y="761"/>
                  </a:lnTo>
                  <a:lnTo>
                    <a:pt x="566" y="750"/>
                  </a:lnTo>
                  <a:lnTo>
                    <a:pt x="586" y="736"/>
                  </a:lnTo>
                  <a:lnTo>
                    <a:pt x="604" y="718"/>
                  </a:lnTo>
                  <a:lnTo>
                    <a:pt x="620" y="703"/>
                  </a:lnTo>
                  <a:lnTo>
                    <a:pt x="634" y="682"/>
                  </a:lnTo>
                  <a:lnTo>
                    <a:pt x="645" y="662"/>
                  </a:lnTo>
                  <a:lnTo>
                    <a:pt x="645" y="662"/>
                  </a:lnTo>
                  <a:lnTo>
                    <a:pt x="654" y="642"/>
                  </a:lnTo>
                  <a:lnTo>
                    <a:pt x="661" y="620"/>
                  </a:lnTo>
                  <a:lnTo>
                    <a:pt x="665" y="599"/>
                  </a:lnTo>
                  <a:lnTo>
                    <a:pt x="665" y="577"/>
                  </a:lnTo>
                  <a:lnTo>
                    <a:pt x="665" y="552"/>
                  </a:lnTo>
                  <a:lnTo>
                    <a:pt x="663" y="530"/>
                  </a:lnTo>
                  <a:lnTo>
                    <a:pt x="656" y="507"/>
                  </a:lnTo>
                  <a:lnTo>
                    <a:pt x="649" y="483"/>
                  </a:lnTo>
                  <a:lnTo>
                    <a:pt x="649" y="483"/>
                  </a:lnTo>
                  <a:lnTo>
                    <a:pt x="638" y="458"/>
                  </a:lnTo>
                  <a:lnTo>
                    <a:pt x="625" y="435"/>
                  </a:lnTo>
                  <a:lnTo>
                    <a:pt x="611" y="418"/>
                  </a:lnTo>
                  <a:lnTo>
                    <a:pt x="595" y="400"/>
                  </a:lnTo>
                  <a:lnTo>
                    <a:pt x="580" y="386"/>
                  </a:lnTo>
                  <a:lnTo>
                    <a:pt x="562" y="375"/>
                  </a:lnTo>
                  <a:lnTo>
                    <a:pt x="541" y="364"/>
                  </a:lnTo>
                  <a:lnTo>
                    <a:pt x="521" y="357"/>
                  </a:lnTo>
                  <a:lnTo>
                    <a:pt x="499" y="350"/>
                  </a:lnTo>
                  <a:lnTo>
                    <a:pt x="476" y="343"/>
                  </a:lnTo>
                  <a:lnTo>
                    <a:pt x="427" y="337"/>
                  </a:lnTo>
                  <a:lnTo>
                    <a:pt x="371" y="332"/>
                  </a:lnTo>
                  <a:lnTo>
                    <a:pt x="312" y="328"/>
                  </a:lnTo>
                  <a:lnTo>
                    <a:pt x="238" y="325"/>
                  </a:lnTo>
                  <a:lnTo>
                    <a:pt x="238" y="325"/>
                  </a:lnTo>
                  <a:lnTo>
                    <a:pt x="195" y="321"/>
                  </a:lnTo>
                  <a:lnTo>
                    <a:pt x="177" y="316"/>
                  </a:lnTo>
                  <a:lnTo>
                    <a:pt x="162" y="310"/>
                  </a:lnTo>
                  <a:lnTo>
                    <a:pt x="148" y="303"/>
                  </a:lnTo>
                  <a:lnTo>
                    <a:pt x="137" y="292"/>
                  </a:lnTo>
                  <a:lnTo>
                    <a:pt x="128" y="281"/>
                  </a:lnTo>
                  <a:lnTo>
                    <a:pt x="121" y="265"/>
                  </a:lnTo>
                  <a:lnTo>
                    <a:pt x="121" y="265"/>
                  </a:lnTo>
                  <a:lnTo>
                    <a:pt x="117" y="247"/>
                  </a:lnTo>
                  <a:lnTo>
                    <a:pt x="115" y="229"/>
                  </a:lnTo>
                  <a:lnTo>
                    <a:pt x="119" y="213"/>
                  </a:lnTo>
                  <a:lnTo>
                    <a:pt x="124" y="197"/>
                  </a:lnTo>
                  <a:lnTo>
                    <a:pt x="124" y="197"/>
                  </a:lnTo>
                  <a:lnTo>
                    <a:pt x="130" y="188"/>
                  </a:lnTo>
                  <a:lnTo>
                    <a:pt x="137" y="182"/>
                  </a:lnTo>
                  <a:lnTo>
                    <a:pt x="155" y="166"/>
                  </a:lnTo>
                  <a:lnTo>
                    <a:pt x="175" y="155"/>
                  </a:lnTo>
                  <a:lnTo>
                    <a:pt x="202" y="146"/>
                  </a:lnTo>
                  <a:lnTo>
                    <a:pt x="202" y="146"/>
                  </a:lnTo>
                  <a:lnTo>
                    <a:pt x="231" y="141"/>
                  </a:lnTo>
                  <a:lnTo>
                    <a:pt x="256" y="139"/>
                  </a:lnTo>
                  <a:lnTo>
                    <a:pt x="281" y="141"/>
                  </a:lnTo>
                  <a:lnTo>
                    <a:pt x="303" y="146"/>
                  </a:lnTo>
                  <a:lnTo>
                    <a:pt x="324" y="153"/>
                  </a:lnTo>
                  <a:lnTo>
                    <a:pt x="344" y="162"/>
                  </a:lnTo>
                  <a:lnTo>
                    <a:pt x="359" y="170"/>
                  </a:lnTo>
                  <a:lnTo>
                    <a:pt x="375" y="182"/>
                  </a:lnTo>
                  <a:lnTo>
                    <a:pt x="402" y="204"/>
                  </a:lnTo>
                  <a:lnTo>
                    <a:pt x="420" y="227"/>
                  </a:lnTo>
                  <a:lnTo>
                    <a:pt x="431" y="242"/>
                  </a:lnTo>
                  <a:lnTo>
                    <a:pt x="436" y="249"/>
                  </a:lnTo>
                  <a:lnTo>
                    <a:pt x="436" y="249"/>
                  </a:lnTo>
                  <a:lnTo>
                    <a:pt x="436" y="249"/>
                  </a:lnTo>
                  <a:lnTo>
                    <a:pt x="436" y="249"/>
                  </a:lnTo>
                  <a:lnTo>
                    <a:pt x="445" y="254"/>
                  </a:lnTo>
                  <a:lnTo>
                    <a:pt x="454" y="258"/>
                  </a:lnTo>
                  <a:lnTo>
                    <a:pt x="465" y="260"/>
                  </a:lnTo>
                  <a:lnTo>
                    <a:pt x="474" y="258"/>
                  </a:lnTo>
                  <a:lnTo>
                    <a:pt x="506" y="249"/>
                  </a:lnTo>
                  <a:lnTo>
                    <a:pt x="506" y="249"/>
                  </a:lnTo>
                  <a:lnTo>
                    <a:pt x="514" y="245"/>
                  </a:lnTo>
                  <a:lnTo>
                    <a:pt x="521" y="238"/>
                  </a:lnTo>
                  <a:lnTo>
                    <a:pt x="521" y="238"/>
                  </a:lnTo>
                  <a:lnTo>
                    <a:pt x="523" y="229"/>
                  </a:lnTo>
                  <a:lnTo>
                    <a:pt x="521" y="220"/>
                  </a:lnTo>
                  <a:lnTo>
                    <a:pt x="452" y="18"/>
                  </a:lnTo>
                  <a:lnTo>
                    <a:pt x="452" y="18"/>
                  </a:lnTo>
                  <a:lnTo>
                    <a:pt x="447" y="9"/>
                  </a:lnTo>
                  <a:lnTo>
                    <a:pt x="438" y="4"/>
                  </a:lnTo>
                  <a:lnTo>
                    <a:pt x="429" y="0"/>
                  </a:lnTo>
                  <a:lnTo>
                    <a:pt x="420" y="2"/>
                  </a:lnTo>
                  <a:lnTo>
                    <a:pt x="420" y="2"/>
                  </a:lnTo>
                  <a:close/>
                  <a:moveTo>
                    <a:pt x="375" y="78"/>
                  </a:moveTo>
                  <a:lnTo>
                    <a:pt x="386" y="36"/>
                  </a:lnTo>
                  <a:lnTo>
                    <a:pt x="386" y="36"/>
                  </a:lnTo>
                  <a:lnTo>
                    <a:pt x="389" y="29"/>
                  </a:lnTo>
                  <a:lnTo>
                    <a:pt x="393" y="22"/>
                  </a:lnTo>
                  <a:lnTo>
                    <a:pt x="400" y="18"/>
                  </a:lnTo>
                  <a:lnTo>
                    <a:pt x="407" y="16"/>
                  </a:lnTo>
                  <a:lnTo>
                    <a:pt x="422" y="11"/>
                  </a:lnTo>
                  <a:lnTo>
                    <a:pt x="422" y="11"/>
                  </a:lnTo>
                  <a:lnTo>
                    <a:pt x="429" y="9"/>
                  </a:lnTo>
                  <a:lnTo>
                    <a:pt x="434" y="11"/>
                  </a:lnTo>
                  <a:lnTo>
                    <a:pt x="440" y="16"/>
                  </a:lnTo>
                  <a:lnTo>
                    <a:pt x="443" y="20"/>
                  </a:lnTo>
                  <a:lnTo>
                    <a:pt x="512" y="222"/>
                  </a:lnTo>
                  <a:lnTo>
                    <a:pt x="512" y="222"/>
                  </a:lnTo>
                  <a:lnTo>
                    <a:pt x="514" y="227"/>
                  </a:lnTo>
                  <a:lnTo>
                    <a:pt x="512" y="233"/>
                  </a:lnTo>
                  <a:lnTo>
                    <a:pt x="512" y="233"/>
                  </a:lnTo>
                  <a:lnTo>
                    <a:pt x="508" y="238"/>
                  </a:lnTo>
                  <a:lnTo>
                    <a:pt x="503" y="240"/>
                  </a:lnTo>
                  <a:lnTo>
                    <a:pt x="472" y="249"/>
                  </a:lnTo>
                  <a:lnTo>
                    <a:pt x="472" y="249"/>
                  </a:lnTo>
                  <a:lnTo>
                    <a:pt x="465" y="251"/>
                  </a:lnTo>
                  <a:lnTo>
                    <a:pt x="456" y="249"/>
                  </a:lnTo>
                  <a:lnTo>
                    <a:pt x="449" y="247"/>
                  </a:lnTo>
                  <a:lnTo>
                    <a:pt x="443" y="242"/>
                  </a:lnTo>
                  <a:lnTo>
                    <a:pt x="443" y="242"/>
                  </a:lnTo>
                  <a:lnTo>
                    <a:pt x="438" y="233"/>
                  </a:lnTo>
                  <a:lnTo>
                    <a:pt x="425" y="218"/>
                  </a:lnTo>
                  <a:lnTo>
                    <a:pt x="404" y="195"/>
                  </a:lnTo>
                  <a:lnTo>
                    <a:pt x="377" y="173"/>
                  </a:lnTo>
                  <a:lnTo>
                    <a:pt x="362" y="162"/>
                  </a:lnTo>
                  <a:lnTo>
                    <a:pt x="344" y="153"/>
                  </a:lnTo>
                  <a:lnTo>
                    <a:pt x="324" y="144"/>
                  </a:lnTo>
                  <a:lnTo>
                    <a:pt x="303" y="137"/>
                  </a:lnTo>
                  <a:lnTo>
                    <a:pt x="279" y="132"/>
                  </a:lnTo>
                  <a:lnTo>
                    <a:pt x="254" y="130"/>
                  </a:lnTo>
                  <a:lnTo>
                    <a:pt x="229" y="132"/>
                  </a:lnTo>
                  <a:lnTo>
                    <a:pt x="200" y="137"/>
                  </a:lnTo>
                  <a:lnTo>
                    <a:pt x="200" y="137"/>
                  </a:lnTo>
                  <a:lnTo>
                    <a:pt x="173" y="148"/>
                  </a:lnTo>
                  <a:lnTo>
                    <a:pt x="148" y="159"/>
                  </a:lnTo>
                  <a:lnTo>
                    <a:pt x="139" y="166"/>
                  </a:lnTo>
                  <a:lnTo>
                    <a:pt x="130" y="175"/>
                  </a:lnTo>
                  <a:lnTo>
                    <a:pt x="121" y="184"/>
                  </a:lnTo>
                  <a:lnTo>
                    <a:pt x="117" y="193"/>
                  </a:lnTo>
                  <a:lnTo>
                    <a:pt x="117" y="193"/>
                  </a:lnTo>
                  <a:lnTo>
                    <a:pt x="110" y="211"/>
                  </a:lnTo>
                  <a:lnTo>
                    <a:pt x="106" y="229"/>
                  </a:lnTo>
                  <a:lnTo>
                    <a:pt x="108" y="247"/>
                  </a:lnTo>
                  <a:lnTo>
                    <a:pt x="112" y="267"/>
                  </a:lnTo>
                  <a:lnTo>
                    <a:pt x="112" y="267"/>
                  </a:lnTo>
                  <a:lnTo>
                    <a:pt x="121" y="285"/>
                  </a:lnTo>
                  <a:lnTo>
                    <a:pt x="130" y="298"/>
                  </a:lnTo>
                  <a:lnTo>
                    <a:pt x="141" y="310"/>
                  </a:lnTo>
                  <a:lnTo>
                    <a:pt x="157" y="319"/>
                  </a:lnTo>
                  <a:lnTo>
                    <a:pt x="173" y="323"/>
                  </a:lnTo>
                  <a:lnTo>
                    <a:pt x="193" y="330"/>
                  </a:lnTo>
                  <a:lnTo>
                    <a:pt x="213" y="332"/>
                  </a:lnTo>
                  <a:lnTo>
                    <a:pt x="238" y="334"/>
                  </a:lnTo>
                  <a:lnTo>
                    <a:pt x="312" y="337"/>
                  </a:lnTo>
                  <a:lnTo>
                    <a:pt x="312" y="337"/>
                  </a:lnTo>
                  <a:lnTo>
                    <a:pt x="371" y="341"/>
                  </a:lnTo>
                  <a:lnTo>
                    <a:pt x="422" y="346"/>
                  </a:lnTo>
                  <a:lnTo>
                    <a:pt x="472" y="352"/>
                  </a:lnTo>
                  <a:lnTo>
                    <a:pt x="494" y="357"/>
                  </a:lnTo>
                  <a:lnTo>
                    <a:pt x="517" y="364"/>
                  </a:lnTo>
                  <a:lnTo>
                    <a:pt x="537" y="373"/>
                  </a:lnTo>
                  <a:lnTo>
                    <a:pt x="555" y="382"/>
                  </a:lnTo>
                  <a:lnTo>
                    <a:pt x="573" y="393"/>
                  </a:lnTo>
                  <a:lnTo>
                    <a:pt x="589" y="406"/>
                  </a:lnTo>
                  <a:lnTo>
                    <a:pt x="604" y="422"/>
                  </a:lnTo>
                  <a:lnTo>
                    <a:pt x="618" y="442"/>
                  </a:lnTo>
                  <a:lnTo>
                    <a:pt x="629" y="462"/>
                  </a:lnTo>
                  <a:lnTo>
                    <a:pt x="640" y="487"/>
                  </a:lnTo>
                  <a:lnTo>
                    <a:pt x="640" y="487"/>
                  </a:lnTo>
                  <a:lnTo>
                    <a:pt x="647" y="510"/>
                  </a:lnTo>
                  <a:lnTo>
                    <a:pt x="654" y="532"/>
                  </a:lnTo>
                  <a:lnTo>
                    <a:pt x="656" y="554"/>
                  </a:lnTo>
                  <a:lnTo>
                    <a:pt x="656" y="575"/>
                  </a:lnTo>
                  <a:lnTo>
                    <a:pt x="656" y="597"/>
                  </a:lnTo>
                  <a:lnTo>
                    <a:pt x="652" y="617"/>
                  </a:lnTo>
                  <a:lnTo>
                    <a:pt x="645" y="640"/>
                  </a:lnTo>
                  <a:lnTo>
                    <a:pt x="638" y="658"/>
                  </a:lnTo>
                  <a:lnTo>
                    <a:pt x="638" y="658"/>
                  </a:lnTo>
                  <a:lnTo>
                    <a:pt x="627" y="678"/>
                  </a:lnTo>
                  <a:lnTo>
                    <a:pt x="613" y="696"/>
                  </a:lnTo>
                  <a:lnTo>
                    <a:pt x="598" y="714"/>
                  </a:lnTo>
                  <a:lnTo>
                    <a:pt x="580" y="727"/>
                  </a:lnTo>
                  <a:lnTo>
                    <a:pt x="562" y="743"/>
                  </a:lnTo>
                  <a:lnTo>
                    <a:pt x="539" y="754"/>
                  </a:lnTo>
                  <a:lnTo>
                    <a:pt x="517" y="763"/>
                  </a:lnTo>
                  <a:lnTo>
                    <a:pt x="492" y="772"/>
                  </a:lnTo>
                  <a:lnTo>
                    <a:pt x="492" y="772"/>
                  </a:lnTo>
                  <a:lnTo>
                    <a:pt x="467" y="779"/>
                  </a:lnTo>
                  <a:lnTo>
                    <a:pt x="440" y="784"/>
                  </a:lnTo>
                  <a:lnTo>
                    <a:pt x="413" y="784"/>
                  </a:lnTo>
                  <a:lnTo>
                    <a:pt x="384" y="781"/>
                  </a:lnTo>
                  <a:lnTo>
                    <a:pt x="355" y="777"/>
                  </a:lnTo>
                  <a:lnTo>
                    <a:pt x="326" y="770"/>
                  </a:lnTo>
                  <a:lnTo>
                    <a:pt x="294" y="759"/>
                  </a:lnTo>
                  <a:lnTo>
                    <a:pt x="261" y="748"/>
                  </a:lnTo>
                  <a:lnTo>
                    <a:pt x="256" y="743"/>
                  </a:lnTo>
                  <a:lnTo>
                    <a:pt x="258" y="804"/>
                  </a:lnTo>
                  <a:lnTo>
                    <a:pt x="258" y="804"/>
                  </a:lnTo>
                  <a:lnTo>
                    <a:pt x="256" y="810"/>
                  </a:lnTo>
                  <a:lnTo>
                    <a:pt x="254" y="817"/>
                  </a:lnTo>
                  <a:lnTo>
                    <a:pt x="247" y="822"/>
                  </a:lnTo>
                  <a:lnTo>
                    <a:pt x="243" y="824"/>
                  </a:lnTo>
                  <a:lnTo>
                    <a:pt x="218" y="831"/>
                  </a:lnTo>
                  <a:lnTo>
                    <a:pt x="218" y="831"/>
                  </a:lnTo>
                  <a:lnTo>
                    <a:pt x="211" y="831"/>
                  </a:lnTo>
                  <a:lnTo>
                    <a:pt x="204" y="831"/>
                  </a:lnTo>
                  <a:lnTo>
                    <a:pt x="204" y="831"/>
                  </a:lnTo>
                  <a:lnTo>
                    <a:pt x="202" y="826"/>
                  </a:lnTo>
                  <a:lnTo>
                    <a:pt x="198" y="822"/>
                  </a:lnTo>
                  <a:lnTo>
                    <a:pt x="130" y="593"/>
                  </a:lnTo>
                  <a:lnTo>
                    <a:pt x="130" y="593"/>
                  </a:lnTo>
                  <a:lnTo>
                    <a:pt x="130" y="593"/>
                  </a:lnTo>
                  <a:lnTo>
                    <a:pt x="130" y="586"/>
                  </a:lnTo>
                  <a:lnTo>
                    <a:pt x="133" y="579"/>
                  </a:lnTo>
                  <a:lnTo>
                    <a:pt x="137" y="577"/>
                  </a:lnTo>
                  <a:lnTo>
                    <a:pt x="141" y="572"/>
                  </a:lnTo>
                  <a:lnTo>
                    <a:pt x="175" y="563"/>
                  </a:lnTo>
                  <a:lnTo>
                    <a:pt x="175" y="563"/>
                  </a:lnTo>
                  <a:lnTo>
                    <a:pt x="182" y="563"/>
                  </a:lnTo>
                  <a:lnTo>
                    <a:pt x="189" y="563"/>
                  </a:lnTo>
                  <a:lnTo>
                    <a:pt x="198" y="566"/>
                  </a:lnTo>
                  <a:lnTo>
                    <a:pt x="202" y="570"/>
                  </a:lnTo>
                  <a:lnTo>
                    <a:pt x="202" y="570"/>
                  </a:lnTo>
                  <a:lnTo>
                    <a:pt x="227" y="597"/>
                  </a:lnTo>
                  <a:lnTo>
                    <a:pt x="254" y="620"/>
                  </a:lnTo>
                  <a:lnTo>
                    <a:pt x="288" y="644"/>
                  </a:lnTo>
                  <a:lnTo>
                    <a:pt x="306" y="658"/>
                  </a:lnTo>
                  <a:lnTo>
                    <a:pt x="324" y="669"/>
                  </a:lnTo>
                  <a:lnTo>
                    <a:pt x="344" y="678"/>
                  </a:lnTo>
                  <a:lnTo>
                    <a:pt x="366" y="687"/>
                  </a:lnTo>
                  <a:lnTo>
                    <a:pt x="386" y="691"/>
                  </a:lnTo>
                  <a:lnTo>
                    <a:pt x="409" y="694"/>
                  </a:lnTo>
                  <a:lnTo>
                    <a:pt x="431" y="694"/>
                  </a:lnTo>
                  <a:lnTo>
                    <a:pt x="452" y="689"/>
                  </a:lnTo>
                  <a:lnTo>
                    <a:pt x="452" y="689"/>
                  </a:lnTo>
                  <a:lnTo>
                    <a:pt x="485" y="678"/>
                  </a:lnTo>
                  <a:lnTo>
                    <a:pt x="512" y="662"/>
                  </a:lnTo>
                  <a:lnTo>
                    <a:pt x="523" y="656"/>
                  </a:lnTo>
                  <a:lnTo>
                    <a:pt x="532" y="647"/>
                  </a:lnTo>
                  <a:lnTo>
                    <a:pt x="541" y="635"/>
                  </a:lnTo>
                  <a:lnTo>
                    <a:pt x="546" y="626"/>
                  </a:lnTo>
                  <a:lnTo>
                    <a:pt x="546" y="626"/>
                  </a:lnTo>
                  <a:lnTo>
                    <a:pt x="553" y="611"/>
                  </a:lnTo>
                  <a:lnTo>
                    <a:pt x="555" y="593"/>
                  </a:lnTo>
                  <a:lnTo>
                    <a:pt x="555" y="575"/>
                  </a:lnTo>
                  <a:lnTo>
                    <a:pt x="550" y="557"/>
                  </a:lnTo>
                  <a:lnTo>
                    <a:pt x="550" y="557"/>
                  </a:lnTo>
                  <a:lnTo>
                    <a:pt x="539" y="534"/>
                  </a:lnTo>
                  <a:lnTo>
                    <a:pt x="526" y="519"/>
                  </a:lnTo>
                  <a:lnTo>
                    <a:pt x="510" y="505"/>
                  </a:lnTo>
                  <a:lnTo>
                    <a:pt x="492" y="496"/>
                  </a:lnTo>
                  <a:lnTo>
                    <a:pt x="472" y="489"/>
                  </a:lnTo>
                  <a:lnTo>
                    <a:pt x="449" y="485"/>
                  </a:lnTo>
                  <a:lnTo>
                    <a:pt x="427" y="483"/>
                  </a:lnTo>
                  <a:lnTo>
                    <a:pt x="404" y="480"/>
                  </a:lnTo>
                  <a:lnTo>
                    <a:pt x="393" y="480"/>
                  </a:lnTo>
                  <a:lnTo>
                    <a:pt x="393" y="480"/>
                  </a:lnTo>
                  <a:lnTo>
                    <a:pt x="348" y="478"/>
                  </a:lnTo>
                  <a:lnTo>
                    <a:pt x="306" y="476"/>
                  </a:lnTo>
                  <a:lnTo>
                    <a:pt x="267" y="471"/>
                  </a:lnTo>
                  <a:lnTo>
                    <a:pt x="231" y="465"/>
                  </a:lnTo>
                  <a:lnTo>
                    <a:pt x="200" y="458"/>
                  </a:lnTo>
                  <a:lnTo>
                    <a:pt x="171" y="451"/>
                  </a:lnTo>
                  <a:lnTo>
                    <a:pt x="146" y="442"/>
                  </a:lnTo>
                  <a:lnTo>
                    <a:pt x="124" y="431"/>
                  </a:lnTo>
                  <a:lnTo>
                    <a:pt x="103" y="422"/>
                  </a:lnTo>
                  <a:lnTo>
                    <a:pt x="88" y="411"/>
                  </a:lnTo>
                  <a:lnTo>
                    <a:pt x="72" y="400"/>
                  </a:lnTo>
                  <a:lnTo>
                    <a:pt x="58" y="386"/>
                  </a:lnTo>
                  <a:lnTo>
                    <a:pt x="49" y="375"/>
                  </a:lnTo>
                  <a:lnTo>
                    <a:pt x="40" y="364"/>
                  </a:lnTo>
                  <a:lnTo>
                    <a:pt x="34" y="350"/>
                  </a:lnTo>
                  <a:lnTo>
                    <a:pt x="27" y="339"/>
                  </a:lnTo>
                  <a:lnTo>
                    <a:pt x="27" y="339"/>
                  </a:lnTo>
                  <a:lnTo>
                    <a:pt x="20" y="316"/>
                  </a:lnTo>
                  <a:lnTo>
                    <a:pt x="13" y="296"/>
                  </a:lnTo>
                  <a:lnTo>
                    <a:pt x="11" y="274"/>
                  </a:lnTo>
                  <a:lnTo>
                    <a:pt x="9" y="254"/>
                  </a:lnTo>
                  <a:lnTo>
                    <a:pt x="9" y="231"/>
                  </a:lnTo>
                  <a:lnTo>
                    <a:pt x="13" y="211"/>
                  </a:lnTo>
                  <a:lnTo>
                    <a:pt x="18" y="193"/>
                  </a:lnTo>
                  <a:lnTo>
                    <a:pt x="27" y="173"/>
                  </a:lnTo>
                  <a:lnTo>
                    <a:pt x="27" y="173"/>
                  </a:lnTo>
                  <a:lnTo>
                    <a:pt x="38" y="155"/>
                  </a:lnTo>
                  <a:lnTo>
                    <a:pt x="49" y="137"/>
                  </a:lnTo>
                  <a:lnTo>
                    <a:pt x="65" y="121"/>
                  </a:lnTo>
                  <a:lnTo>
                    <a:pt x="83" y="105"/>
                  </a:lnTo>
                  <a:lnTo>
                    <a:pt x="101" y="92"/>
                  </a:lnTo>
                  <a:lnTo>
                    <a:pt x="121" y="81"/>
                  </a:lnTo>
                  <a:lnTo>
                    <a:pt x="146" y="69"/>
                  </a:lnTo>
                  <a:lnTo>
                    <a:pt x="168" y="63"/>
                  </a:lnTo>
                  <a:lnTo>
                    <a:pt x="168" y="63"/>
                  </a:lnTo>
                  <a:lnTo>
                    <a:pt x="193" y="56"/>
                  </a:lnTo>
                  <a:lnTo>
                    <a:pt x="218" y="51"/>
                  </a:lnTo>
                  <a:lnTo>
                    <a:pt x="243" y="51"/>
                  </a:lnTo>
                  <a:lnTo>
                    <a:pt x="267" y="51"/>
                  </a:lnTo>
                  <a:lnTo>
                    <a:pt x="292" y="56"/>
                  </a:lnTo>
                  <a:lnTo>
                    <a:pt x="317" y="63"/>
                  </a:lnTo>
                  <a:lnTo>
                    <a:pt x="344" y="69"/>
                  </a:lnTo>
                  <a:lnTo>
                    <a:pt x="368" y="81"/>
                  </a:lnTo>
                  <a:lnTo>
                    <a:pt x="375" y="83"/>
                  </a:lnTo>
                  <a:lnTo>
                    <a:pt x="375" y="78"/>
                  </a:lnTo>
                  <a:close/>
                </a:path>
              </a:pathLst>
            </a:custGeom>
            <a:solidFill>
              <a:srgbClr val="5F2C0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60" name="Freeform 136"/>
            <p:cNvSpPr>
              <a:spLocks/>
            </p:cNvSpPr>
            <p:nvPr/>
          </p:nvSpPr>
          <p:spPr bwMode="auto">
            <a:xfrm>
              <a:off x="3056" y="1018"/>
              <a:ext cx="27" cy="34"/>
            </a:xfrm>
            <a:custGeom>
              <a:avLst/>
              <a:gdLst/>
              <a:ahLst/>
              <a:cxnLst>
                <a:cxn ang="0">
                  <a:pos x="27" y="20"/>
                </a:cxn>
                <a:cxn ang="0">
                  <a:pos x="27" y="20"/>
                </a:cxn>
                <a:cxn ang="0">
                  <a:pos x="25" y="25"/>
                </a:cxn>
                <a:cxn ang="0">
                  <a:pos x="23" y="29"/>
                </a:cxn>
                <a:cxn ang="0">
                  <a:pos x="18" y="31"/>
                </a:cxn>
                <a:cxn ang="0">
                  <a:pos x="14" y="34"/>
                </a:cxn>
                <a:cxn ang="0">
                  <a:pos x="14" y="34"/>
                </a:cxn>
                <a:cxn ang="0">
                  <a:pos x="14" y="34"/>
                </a:cxn>
                <a:cxn ang="0">
                  <a:pos x="7" y="31"/>
                </a:cxn>
                <a:cxn ang="0">
                  <a:pos x="3" y="29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9"/>
                </a:cxn>
                <a:cxn ang="0">
                  <a:pos x="3" y="5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8" y="0"/>
                </a:cxn>
                <a:cxn ang="0">
                  <a:pos x="23" y="5"/>
                </a:cxn>
                <a:cxn ang="0">
                  <a:pos x="25" y="9"/>
                </a:cxn>
                <a:cxn ang="0">
                  <a:pos x="27" y="14"/>
                </a:cxn>
                <a:cxn ang="0">
                  <a:pos x="27" y="20"/>
                </a:cxn>
              </a:cxnLst>
              <a:rect l="0" t="0" r="r" b="b"/>
              <a:pathLst>
                <a:path w="27" h="34">
                  <a:moveTo>
                    <a:pt x="27" y="20"/>
                  </a:moveTo>
                  <a:lnTo>
                    <a:pt x="27" y="20"/>
                  </a:lnTo>
                  <a:lnTo>
                    <a:pt x="25" y="25"/>
                  </a:lnTo>
                  <a:lnTo>
                    <a:pt x="23" y="29"/>
                  </a:lnTo>
                  <a:lnTo>
                    <a:pt x="18" y="31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5"/>
                  </a:lnTo>
                  <a:lnTo>
                    <a:pt x="7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5" y="9"/>
                  </a:lnTo>
                  <a:lnTo>
                    <a:pt x="27" y="14"/>
                  </a:lnTo>
                  <a:lnTo>
                    <a:pt x="27" y="20"/>
                  </a:lnTo>
                  <a:close/>
                </a:path>
              </a:pathLst>
            </a:custGeom>
            <a:solidFill>
              <a:srgbClr val="966D4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61" name="Freeform 137"/>
            <p:cNvSpPr>
              <a:spLocks/>
            </p:cNvSpPr>
            <p:nvPr/>
          </p:nvSpPr>
          <p:spPr bwMode="auto">
            <a:xfrm>
              <a:off x="3077" y="1063"/>
              <a:ext cx="13" cy="22"/>
            </a:xfrm>
            <a:custGeom>
              <a:avLst/>
              <a:gdLst/>
              <a:ahLst/>
              <a:cxnLst>
                <a:cxn ang="0">
                  <a:pos x="13" y="16"/>
                </a:cxn>
                <a:cxn ang="0">
                  <a:pos x="13" y="16"/>
                </a:cxn>
                <a:cxn ang="0">
                  <a:pos x="11" y="20"/>
                </a:cxn>
                <a:cxn ang="0">
                  <a:pos x="6" y="22"/>
                </a:cxn>
                <a:cxn ang="0">
                  <a:pos x="6" y="22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11" y="2"/>
                </a:cxn>
                <a:cxn ang="0">
                  <a:pos x="13" y="7"/>
                </a:cxn>
                <a:cxn ang="0">
                  <a:pos x="13" y="16"/>
                </a:cxn>
              </a:cxnLst>
              <a:rect l="0" t="0" r="r" b="b"/>
              <a:pathLst>
                <a:path w="13" h="22">
                  <a:moveTo>
                    <a:pt x="13" y="16"/>
                  </a:moveTo>
                  <a:lnTo>
                    <a:pt x="13" y="16"/>
                  </a:lnTo>
                  <a:lnTo>
                    <a:pt x="11" y="2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1" y="2"/>
                  </a:lnTo>
                  <a:lnTo>
                    <a:pt x="13" y="7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966D4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62" name="Freeform 138"/>
            <p:cNvSpPr>
              <a:spLocks/>
            </p:cNvSpPr>
            <p:nvPr/>
          </p:nvSpPr>
          <p:spPr bwMode="auto">
            <a:xfrm>
              <a:off x="3211" y="800"/>
              <a:ext cx="68" cy="27"/>
            </a:xfrm>
            <a:custGeom>
              <a:avLst/>
              <a:gdLst/>
              <a:ahLst/>
              <a:cxnLst>
                <a:cxn ang="0">
                  <a:pos x="68" y="14"/>
                </a:cxn>
                <a:cxn ang="0">
                  <a:pos x="68" y="14"/>
                </a:cxn>
                <a:cxn ang="0">
                  <a:pos x="66" y="20"/>
                </a:cxn>
                <a:cxn ang="0">
                  <a:pos x="59" y="25"/>
                </a:cxn>
                <a:cxn ang="0">
                  <a:pos x="48" y="27"/>
                </a:cxn>
                <a:cxn ang="0">
                  <a:pos x="34" y="27"/>
                </a:cxn>
                <a:cxn ang="0">
                  <a:pos x="34" y="27"/>
                </a:cxn>
                <a:cxn ang="0">
                  <a:pos x="21" y="27"/>
                </a:cxn>
                <a:cxn ang="0">
                  <a:pos x="9" y="25"/>
                </a:cxn>
                <a:cxn ang="0">
                  <a:pos x="3" y="2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3" y="9"/>
                </a:cxn>
                <a:cxn ang="0">
                  <a:pos x="9" y="5"/>
                </a:cxn>
                <a:cxn ang="0">
                  <a:pos x="21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48" y="0"/>
                </a:cxn>
                <a:cxn ang="0">
                  <a:pos x="59" y="5"/>
                </a:cxn>
                <a:cxn ang="0">
                  <a:pos x="66" y="9"/>
                </a:cxn>
                <a:cxn ang="0">
                  <a:pos x="68" y="14"/>
                </a:cxn>
                <a:cxn ang="0">
                  <a:pos x="68" y="14"/>
                </a:cxn>
              </a:cxnLst>
              <a:rect l="0" t="0" r="r" b="b"/>
              <a:pathLst>
                <a:path w="68" h="27">
                  <a:moveTo>
                    <a:pt x="68" y="14"/>
                  </a:moveTo>
                  <a:lnTo>
                    <a:pt x="68" y="14"/>
                  </a:lnTo>
                  <a:lnTo>
                    <a:pt x="66" y="20"/>
                  </a:lnTo>
                  <a:lnTo>
                    <a:pt x="59" y="25"/>
                  </a:lnTo>
                  <a:lnTo>
                    <a:pt x="48" y="27"/>
                  </a:lnTo>
                  <a:lnTo>
                    <a:pt x="34" y="27"/>
                  </a:lnTo>
                  <a:lnTo>
                    <a:pt x="34" y="27"/>
                  </a:lnTo>
                  <a:lnTo>
                    <a:pt x="21" y="27"/>
                  </a:lnTo>
                  <a:lnTo>
                    <a:pt x="9" y="25"/>
                  </a:lnTo>
                  <a:lnTo>
                    <a:pt x="3" y="2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9"/>
                  </a:lnTo>
                  <a:lnTo>
                    <a:pt x="9" y="5"/>
                  </a:lnTo>
                  <a:lnTo>
                    <a:pt x="21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59" y="5"/>
                  </a:lnTo>
                  <a:lnTo>
                    <a:pt x="66" y="9"/>
                  </a:lnTo>
                  <a:lnTo>
                    <a:pt x="68" y="14"/>
                  </a:lnTo>
                  <a:lnTo>
                    <a:pt x="68" y="14"/>
                  </a:lnTo>
                  <a:close/>
                </a:path>
              </a:pathLst>
            </a:custGeom>
            <a:solidFill>
              <a:srgbClr val="6E3C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63" name="Freeform 139"/>
            <p:cNvSpPr>
              <a:spLocks/>
            </p:cNvSpPr>
            <p:nvPr/>
          </p:nvSpPr>
          <p:spPr bwMode="auto">
            <a:xfrm>
              <a:off x="3176" y="773"/>
              <a:ext cx="33" cy="21"/>
            </a:xfrm>
            <a:custGeom>
              <a:avLst/>
              <a:gdLst/>
              <a:ahLst/>
              <a:cxnLst>
                <a:cxn ang="0">
                  <a:pos x="33" y="9"/>
                </a:cxn>
                <a:cxn ang="0">
                  <a:pos x="33" y="9"/>
                </a:cxn>
                <a:cxn ang="0">
                  <a:pos x="31" y="14"/>
                </a:cxn>
                <a:cxn ang="0">
                  <a:pos x="29" y="16"/>
                </a:cxn>
                <a:cxn ang="0">
                  <a:pos x="22" y="18"/>
                </a:cxn>
                <a:cxn ang="0">
                  <a:pos x="15" y="21"/>
                </a:cxn>
                <a:cxn ang="0">
                  <a:pos x="15" y="21"/>
                </a:cxn>
                <a:cxn ang="0">
                  <a:pos x="11" y="18"/>
                </a:cxn>
                <a:cxn ang="0">
                  <a:pos x="4" y="16"/>
                </a:cxn>
                <a:cxn ang="0">
                  <a:pos x="2" y="14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11" y="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22" y="3"/>
                </a:cxn>
                <a:cxn ang="0">
                  <a:pos x="29" y="5"/>
                </a:cxn>
                <a:cxn ang="0">
                  <a:pos x="31" y="7"/>
                </a:cxn>
                <a:cxn ang="0">
                  <a:pos x="33" y="9"/>
                </a:cxn>
                <a:cxn ang="0">
                  <a:pos x="33" y="9"/>
                </a:cxn>
              </a:cxnLst>
              <a:rect l="0" t="0" r="r" b="b"/>
              <a:pathLst>
                <a:path w="33" h="21">
                  <a:moveTo>
                    <a:pt x="33" y="9"/>
                  </a:moveTo>
                  <a:lnTo>
                    <a:pt x="33" y="9"/>
                  </a:lnTo>
                  <a:lnTo>
                    <a:pt x="31" y="14"/>
                  </a:lnTo>
                  <a:lnTo>
                    <a:pt x="29" y="16"/>
                  </a:lnTo>
                  <a:lnTo>
                    <a:pt x="22" y="18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11" y="18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2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3" y="9"/>
                  </a:lnTo>
                  <a:lnTo>
                    <a:pt x="33" y="9"/>
                  </a:lnTo>
                  <a:close/>
                </a:path>
              </a:pathLst>
            </a:custGeom>
            <a:solidFill>
              <a:srgbClr val="6E3C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64" name="Freeform 140"/>
            <p:cNvSpPr>
              <a:spLocks/>
            </p:cNvSpPr>
            <p:nvPr/>
          </p:nvSpPr>
          <p:spPr bwMode="auto">
            <a:xfrm>
              <a:off x="3272" y="767"/>
              <a:ext cx="34" cy="13"/>
            </a:xfrm>
            <a:custGeom>
              <a:avLst/>
              <a:gdLst/>
              <a:ahLst/>
              <a:cxnLst>
                <a:cxn ang="0">
                  <a:pos x="34" y="6"/>
                </a:cxn>
                <a:cxn ang="0">
                  <a:pos x="34" y="6"/>
                </a:cxn>
                <a:cxn ang="0">
                  <a:pos x="34" y="9"/>
                </a:cxn>
                <a:cxn ang="0">
                  <a:pos x="29" y="11"/>
                </a:cxn>
                <a:cxn ang="0">
                  <a:pos x="16" y="13"/>
                </a:cxn>
                <a:cxn ang="0">
                  <a:pos x="16" y="13"/>
                </a:cxn>
                <a:cxn ang="0">
                  <a:pos x="5" y="11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5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9" y="2"/>
                </a:cxn>
                <a:cxn ang="0">
                  <a:pos x="34" y="4"/>
                </a:cxn>
                <a:cxn ang="0">
                  <a:pos x="34" y="6"/>
                </a:cxn>
                <a:cxn ang="0">
                  <a:pos x="34" y="6"/>
                </a:cxn>
              </a:cxnLst>
              <a:rect l="0" t="0" r="r" b="b"/>
              <a:pathLst>
                <a:path w="34" h="13">
                  <a:moveTo>
                    <a:pt x="34" y="6"/>
                  </a:moveTo>
                  <a:lnTo>
                    <a:pt x="34" y="6"/>
                  </a:lnTo>
                  <a:lnTo>
                    <a:pt x="34" y="9"/>
                  </a:lnTo>
                  <a:lnTo>
                    <a:pt x="29" y="11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5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5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9" y="2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6E3C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727575"/>
            <a:ext cx="8532440" cy="2661865"/>
          </a:xfrm>
        </p:spPr>
        <p:txBody>
          <a:bodyPr>
            <a:noAutofit/>
          </a:bodyPr>
          <a:lstStyle/>
          <a:p>
            <a:r>
              <a:rPr lang="nl-BE" sz="3200" dirty="0"/>
              <a:t>9. Olifantje 14 cm </a:t>
            </a:r>
            <a:br>
              <a:rPr lang="nl-BE" sz="3200" dirty="0"/>
            </a:br>
            <a:r>
              <a:rPr lang="nl-BE" sz="3200" dirty="0"/>
              <a:t>     Petit </a:t>
            </a:r>
            <a:r>
              <a:rPr lang="nl-BE" sz="3200" dirty="0" err="1"/>
              <a:t>éléphant</a:t>
            </a:r>
            <a:r>
              <a:rPr lang="nl-BE" sz="3200" dirty="0"/>
              <a:t> 14 cm</a:t>
            </a:r>
            <a:br>
              <a:rPr lang="nl-BE" sz="4000" dirty="0"/>
            </a:br>
            <a:r>
              <a:rPr lang="nl-BE" sz="4000" dirty="0"/>
              <a:t>			</a:t>
            </a:r>
            <a:r>
              <a:rPr lang="nl-BE" sz="3200" dirty="0"/>
              <a:t>melk of wit gekleurd</a:t>
            </a:r>
            <a:br>
              <a:rPr lang="nl-BE" sz="3200" dirty="0"/>
            </a:br>
            <a:r>
              <a:rPr lang="nl-BE" sz="3200" dirty="0"/>
              <a:t>             	           </a:t>
            </a:r>
            <a:r>
              <a:rPr lang="nl-BE" sz="3200" dirty="0" err="1"/>
              <a:t>lait</a:t>
            </a:r>
            <a:r>
              <a:rPr lang="nl-BE" sz="3200" dirty="0"/>
              <a:t> </a:t>
            </a:r>
            <a:r>
              <a:rPr lang="nl-BE" sz="3200" dirty="0" err="1"/>
              <a:t>ou</a:t>
            </a:r>
            <a:r>
              <a:rPr lang="nl-BE" sz="3200" dirty="0"/>
              <a:t> </a:t>
            </a:r>
            <a:r>
              <a:rPr lang="nl-BE" sz="3200" dirty="0" err="1"/>
              <a:t>blanc</a:t>
            </a:r>
            <a:r>
              <a:rPr lang="nl-BE" sz="3200" dirty="0"/>
              <a:t> </a:t>
            </a:r>
            <a:r>
              <a:rPr lang="nl-BE" sz="3200" dirty="0" err="1"/>
              <a:t>coloré</a:t>
            </a:r>
            <a:br>
              <a:rPr lang="nl-BE" sz="4000" dirty="0"/>
            </a:b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828800" y="5799386"/>
            <a:ext cx="7351712" cy="2022102"/>
          </a:xfrm>
        </p:spPr>
        <p:txBody>
          <a:bodyPr>
            <a:normAutofit/>
          </a:bodyPr>
          <a:lstStyle/>
          <a:p>
            <a:r>
              <a:rPr lang="nl-BE" dirty="0"/>
              <a:t>		</a:t>
            </a:r>
            <a:r>
              <a:rPr lang="nl-BE" sz="2700" b="1" dirty="0"/>
              <a:t>			</a:t>
            </a:r>
            <a:r>
              <a:rPr lang="nl-BE" sz="3200" b="1" dirty="0"/>
              <a:t> </a:t>
            </a:r>
          </a:p>
          <a:p>
            <a:r>
              <a:rPr lang="nl-BE" sz="3200" b="1" dirty="0"/>
              <a:t>						€ 4.95</a:t>
            </a:r>
            <a:endParaRPr lang="nl-NL" sz="3200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797152"/>
            <a:ext cx="7056784" cy="864095"/>
          </a:xfrm>
        </p:spPr>
        <p:txBody>
          <a:bodyPr>
            <a:noAutofit/>
          </a:bodyPr>
          <a:lstStyle/>
          <a:p>
            <a:r>
              <a:rPr lang="nl-BE" sz="3200" dirty="0"/>
              <a:t>10. Koetje Lucy 13 cm x 11 cm</a:t>
            </a:r>
            <a:br>
              <a:rPr lang="nl-BE" sz="3200" dirty="0"/>
            </a:br>
            <a:r>
              <a:rPr lang="nl-BE" sz="3200" dirty="0"/>
              <a:t>       </a:t>
            </a:r>
            <a:r>
              <a:rPr lang="nl-BE" sz="3200" dirty="0" err="1"/>
              <a:t>Petite</a:t>
            </a:r>
            <a:r>
              <a:rPr lang="nl-BE" sz="3200" dirty="0"/>
              <a:t> </a:t>
            </a:r>
            <a:r>
              <a:rPr lang="nl-BE" sz="3200" dirty="0" err="1"/>
              <a:t>vache</a:t>
            </a:r>
            <a:r>
              <a:rPr lang="nl-BE" sz="3200" dirty="0"/>
              <a:t> Lucy 13x11 cm</a:t>
            </a:r>
            <a:endParaRPr lang="nl-NL" sz="3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517231"/>
            <a:ext cx="7351712" cy="1584177"/>
          </a:xfrm>
        </p:spPr>
        <p:txBody>
          <a:bodyPr>
            <a:normAutofit fontScale="92500" lnSpcReduction="10000"/>
          </a:bodyPr>
          <a:lstStyle/>
          <a:p>
            <a:pPr lvl="3"/>
            <a:r>
              <a:rPr lang="nl-BE" sz="3500" b="1" dirty="0"/>
              <a:t>       </a:t>
            </a:r>
            <a:r>
              <a:rPr lang="nl-BE" sz="3200" b="1" dirty="0"/>
              <a:t>Melk of puur gekleurd</a:t>
            </a:r>
          </a:p>
          <a:p>
            <a:pPr lvl="3"/>
            <a:r>
              <a:rPr lang="nl-BE" sz="3200" b="1" dirty="0"/>
              <a:t>	   </a:t>
            </a:r>
            <a:r>
              <a:rPr lang="nl-BE" sz="3200" b="1" dirty="0" err="1"/>
              <a:t>Lait</a:t>
            </a:r>
            <a:r>
              <a:rPr lang="nl-BE" sz="3200" b="1" dirty="0"/>
              <a:t> </a:t>
            </a:r>
            <a:r>
              <a:rPr lang="nl-BE" sz="3200" b="1" dirty="0" err="1"/>
              <a:t>ou</a:t>
            </a:r>
            <a:r>
              <a:rPr lang="nl-BE" sz="3200" b="1" dirty="0"/>
              <a:t> fondant </a:t>
            </a:r>
            <a:r>
              <a:rPr lang="nl-BE" sz="3200" b="1" dirty="0" err="1"/>
              <a:t>coloré</a:t>
            </a:r>
            <a:r>
              <a:rPr lang="nl-BE" sz="3200" b="1" dirty="0"/>
              <a:t>						€ 6.25</a:t>
            </a:r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40" y="612775"/>
            <a:ext cx="4032448" cy="1376065"/>
          </a:xfrm>
        </p:spPr>
        <p:txBody>
          <a:bodyPr>
            <a:noAutofit/>
          </a:bodyPr>
          <a:lstStyle/>
          <a:p>
            <a:r>
              <a:rPr lang="nl-BE" sz="4000" dirty="0"/>
              <a:t> 11. Muis Jack 			16 cm 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148064" y="2132857"/>
            <a:ext cx="3995936" cy="2448272"/>
          </a:xfrm>
        </p:spPr>
        <p:txBody>
          <a:bodyPr>
            <a:normAutofit/>
          </a:bodyPr>
          <a:lstStyle/>
          <a:p>
            <a:r>
              <a:rPr lang="nl-BE" sz="3200" b="1" dirty="0"/>
              <a:t>melk of wit gekleurd</a:t>
            </a:r>
          </a:p>
          <a:p>
            <a:r>
              <a:rPr lang="nl-BE" sz="3200" b="1" dirty="0"/>
              <a:t>					   € 5.50</a:t>
            </a:r>
            <a:endParaRPr lang="nl-NL" sz="3200" b="1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b="3101"/>
          <a:stretch>
            <a:fillRect/>
          </a:stretch>
        </p:blipFill>
        <p:spPr>
          <a:xfrm rot="5400000">
            <a:off x="-863600" y="1087438"/>
            <a:ext cx="6553200" cy="46101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12.Muis Lizzy 16 cm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230013"/>
          </a:xfrm>
        </p:spPr>
        <p:txBody>
          <a:bodyPr>
            <a:normAutofit/>
          </a:bodyPr>
          <a:lstStyle/>
          <a:p>
            <a:r>
              <a:rPr lang="nl-BE" sz="3000" b="1" dirty="0"/>
              <a:t>              melk of wit gekleurd</a:t>
            </a:r>
          </a:p>
          <a:p>
            <a:r>
              <a:rPr lang="nl-BE" sz="3000" b="1" dirty="0"/>
              <a:t>				€ 5.50</a:t>
            </a:r>
          </a:p>
        </p:txBody>
      </p:sp>
    </p:spTree>
    <p:extLst>
      <p:ext uri="{BB962C8B-B14F-4D97-AF65-F5344CB8AC3E}">
        <p14:creationId xmlns:p14="http://schemas.microsoft.com/office/powerpoint/2010/main" val="2067820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476672"/>
            <a:ext cx="4104456" cy="1872207"/>
          </a:xfrm>
        </p:spPr>
        <p:txBody>
          <a:bodyPr>
            <a:noAutofit/>
          </a:bodyPr>
          <a:lstStyle/>
          <a:p>
            <a:r>
              <a:rPr lang="nl-BE" sz="4000" dirty="0"/>
              <a:t> 13.  Prinsesje </a:t>
            </a:r>
            <a:br>
              <a:rPr lang="nl-BE" sz="4000" dirty="0"/>
            </a:br>
            <a:r>
              <a:rPr lang="nl-BE" sz="4000" dirty="0"/>
              <a:t>		16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16016" y="2708921"/>
            <a:ext cx="3888432" cy="2664296"/>
          </a:xfrm>
        </p:spPr>
        <p:txBody>
          <a:bodyPr>
            <a:normAutofit/>
          </a:bodyPr>
          <a:lstStyle/>
          <a:p>
            <a:r>
              <a:rPr lang="nl-BE" sz="2000" b="1" dirty="0"/>
              <a:t>		</a:t>
            </a:r>
            <a:r>
              <a:rPr lang="nl-BE" sz="3200" b="1" dirty="0"/>
              <a:t>melk gekleurd</a:t>
            </a:r>
          </a:p>
          <a:p>
            <a:r>
              <a:rPr lang="nl-BE" sz="3200" b="1" dirty="0"/>
              <a:t>					€ 4.99</a:t>
            </a:r>
            <a:endParaRPr lang="nl-NL" sz="3200" b="1" dirty="0"/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" b="223"/>
          <a:stretch>
            <a:fillRect/>
          </a:stretch>
        </p:blipFill>
        <p:spPr>
          <a:xfrm rot="5400000">
            <a:off x="-612775" y="1196975"/>
            <a:ext cx="5689600" cy="42481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4800601"/>
            <a:ext cx="5486400" cy="566738"/>
          </a:xfrm>
        </p:spPr>
        <p:txBody>
          <a:bodyPr>
            <a:noAutofit/>
          </a:bodyPr>
          <a:lstStyle/>
          <a:p>
            <a:r>
              <a:rPr lang="nl-BE" sz="4000" dirty="0"/>
              <a:t> 14.  </a:t>
            </a:r>
            <a:r>
              <a:rPr lang="nl-BE" sz="4000" dirty="0" err="1"/>
              <a:t>Bambi</a:t>
            </a:r>
            <a:r>
              <a:rPr lang="nl-BE" sz="4000" dirty="0"/>
              <a:t>  14 x 20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8036296" cy="1806078"/>
          </a:xfrm>
        </p:spPr>
        <p:txBody>
          <a:bodyPr>
            <a:normAutofit/>
          </a:bodyPr>
          <a:lstStyle/>
          <a:p>
            <a:r>
              <a:rPr lang="nl-BE" sz="2000" b="1" dirty="0"/>
              <a:t>	</a:t>
            </a:r>
            <a:r>
              <a:rPr lang="nl-BE" sz="3200" b="1" dirty="0"/>
              <a:t>wit  of melk </a:t>
            </a:r>
            <a:r>
              <a:rPr lang="nl-BE" sz="3200" b="1" dirty="0" err="1"/>
              <a:t>décoré</a:t>
            </a:r>
            <a:endParaRPr lang="nl-BE" sz="3200" b="1" dirty="0"/>
          </a:p>
          <a:p>
            <a:r>
              <a:rPr lang="nl-BE" sz="3200" b="1" dirty="0"/>
              <a:t>					  € 7.95</a:t>
            </a:r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149080"/>
            <a:ext cx="5486400" cy="1220688"/>
          </a:xfrm>
        </p:spPr>
        <p:txBody>
          <a:bodyPr>
            <a:noAutofit/>
          </a:bodyPr>
          <a:lstStyle/>
          <a:p>
            <a:r>
              <a:rPr lang="nl-BE" sz="3600" dirty="0"/>
              <a:t>15. Voetballer</a:t>
            </a:r>
            <a:r>
              <a:rPr lang="nl-BE" sz="4000" dirty="0"/>
              <a:t> 16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902024" y="4818659"/>
            <a:ext cx="5486400" cy="1490662"/>
          </a:xfrm>
        </p:spPr>
        <p:txBody>
          <a:bodyPr>
            <a:normAutofit fontScale="25000" lnSpcReduction="20000"/>
          </a:bodyPr>
          <a:lstStyle/>
          <a:p>
            <a:r>
              <a:rPr lang="nl-BE" sz="2000" b="1" dirty="0"/>
              <a:t>		</a:t>
            </a:r>
          </a:p>
          <a:p>
            <a:endParaRPr lang="nl-BE" sz="2000" b="1" dirty="0"/>
          </a:p>
          <a:p>
            <a:endParaRPr lang="nl-BE" sz="2000" b="1" dirty="0"/>
          </a:p>
          <a:p>
            <a:endParaRPr lang="nl-BE" sz="2000" b="1" dirty="0"/>
          </a:p>
          <a:p>
            <a:endParaRPr lang="nl-BE" sz="2000" b="1" dirty="0"/>
          </a:p>
          <a:p>
            <a:r>
              <a:rPr lang="nl-BE" sz="12800" b="1" dirty="0"/>
              <a:t>Melk </a:t>
            </a:r>
            <a:r>
              <a:rPr lang="nl-BE" sz="12800" b="1" dirty="0" err="1"/>
              <a:t>décoré</a:t>
            </a:r>
            <a:endParaRPr lang="nl-BE" sz="12800" b="1" dirty="0"/>
          </a:p>
          <a:p>
            <a:r>
              <a:rPr lang="nl-BE" sz="12800" b="1" dirty="0"/>
              <a:t>				€ 5.99</a:t>
            </a:r>
            <a:endParaRPr lang="nl-NL" sz="12800" b="1" dirty="0"/>
          </a:p>
        </p:txBody>
      </p:sp>
      <p:pic>
        <p:nvPicPr>
          <p:cNvPr id="14338" name="Picture 2" descr="G:\DCIM\101MSDCF\DSC0826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7" y="0"/>
            <a:ext cx="6396203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3792" y="4797153"/>
            <a:ext cx="6998568" cy="566738"/>
          </a:xfrm>
        </p:spPr>
        <p:txBody>
          <a:bodyPr>
            <a:noAutofit/>
          </a:bodyPr>
          <a:lstStyle/>
          <a:p>
            <a:r>
              <a:rPr lang="nl-BE" sz="4000" dirty="0"/>
              <a:t>16.  Voetbalschoen met bal 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7351712" cy="1490662"/>
          </a:xfrm>
        </p:spPr>
        <p:txBody>
          <a:bodyPr>
            <a:normAutofit/>
          </a:bodyPr>
          <a:lstStyle/>
          <a:p>
            <a:r>
              <a:rPr lang="nl-BE" sz="3200" b="1" dirty="0"/>
              <a:t>		melk </a:t>
            </a:r>
            <a:r>
              <a:rPr lang="nl-BE" sz="3200" b="1" dirty="0" err="1"/>
              <a:t>décoré</a:t>
            </a:r>
            <a:endParaRPr lang="nl-BE" sz="3200" b="1" dirty="0"/>
          </a:p>
          <a:p>
            <a:r>
              <a:rPr lang="nl-BE" sz="3200" b="1" dirty="0"/>
              <a:t>					   € 7.30</a:t>
            </a:r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6361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6380112" cy="566738"/>
          </a:xfrm>
        </p:spPr>
        <p:txBody>
          <a:bodyPr>
            <a:noAutofit/>
          </a:bodyPr>
          <a:lstStyle/>
          <a:p>
            <a:r>
              <a:rPr lang="nl-BE" sz="4000" dirty="0"/>
              <a:t>17. Zak met 3 ballen melk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000" b="1" dirty="0"/>
              <a:t>				€ 8.40</a:t>
            </a:r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r="1225"/>
          <a:stretch>
            <a:fillRect/>
          </a:stretch>
        </p:blipFill>
        <p:spPr>
          <a:xfrm>
            <a:off x="1187450" y="44450"/>
            <a:ext cx="6091238" cy="4683125"/>
          </a:xfrm>
        </p:spPr>
      </p:pic>
    </p:spTree>
    <p:extLst>
      <p:ext uri="{BB962C8B-B14F-4D97-AF65-F5344CB8AC3E}">
        <p14:creationId xmlns:p14="http://schemas.microsoft.com/office/powerpoint/2010/main" val="1065160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752" y="4869160"/>
            <a:ext cx="5486400" cy="566738"/>
          </a:xfrm>
        </p:spPr>
        <p:txBody>
          <a:bodyPr>
            <a:noAutofit/>
          </a:bodyPr>
          <a:lstStyle/>
          <a:p>
            <a:r>
              <a:rPr lang="nl-BE" sz="4000" dirty="0"/>
              <a:t>    18. Knuffelbeer 17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7351712" cy="1490662"/>
          </a:xfrm>
        </p:spPr>
        <p:txBody>
          <a:bodyPr>
            <a:noAutofit/>
          </a:bodyPr>
          <a:lstStyle/>
          <a:p>
            <a:r>
              <a:rPr lang="nl-BE" sz="3200" b="1" dirty="0"/>
              <a:t>Melk, puur of  wit</a:t>
            </a:r>
          </a:p>
          <a:p>
            <a:r>
              <a:rPr lang="nl-BE" sz="3200" b="1" dirty="0"/>
              <a:t>					€ 5.99</a:t>
            </a:r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0112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860032" y="612775"/>
            <a:ext cx="3888432" cy="2960241"/>
          </a:xfrm>
        </p:spPr>
        <p:txBody>
          <a:bodyPr>
            <a:normAutofit fontScale="90000"/>
          </a:bodyPr>
          <a:lstStyle/>
          <a:p>
            <a:r>
              <a:rPr lang="nl-BE" sz="4000" dirty="0"/>
              <a:t> 1. Sint en piet op paard 40 cm</a:t>
            </a:r>
            <a:br>
              <a:rPr lang="nl-BE" sz="4000" dirty="0"/>
            </a:br>
            <a:r>
              <a:rPr lang="nl-BE" sz="4000" dirty="0"/>
              <a:t>Saint-Nicolas et </a:t>
            </a:r>
            <a:r>
              <a:rPr lang="nl-BE" sz="4000" dirty="0" err="1"/>
              <a:t>père</a:t>
            </a:r>
            <a:r>
              <a:rPr lang="nl-BE" sz="4000" dirty="0"/>
              <a:t> </a:t>
            </a:r>
            <a:r>
              <a:rPr lang="nl-BE" sz="4000" dirty="0" err="1"/>
              <a:t>foutard</a:t>
            </a:r>
            <a:r>
              <a:rPr lang="nl-BE" sz="4000" dirty="0"/>
              <a:t> </a:t>
            </a:r>
            <a:r>
              <a:rPr lang="nl-BE" sz="4000" dirty="0" err="1"/>
              <a:t>sur</a:t>
            </a:r>
            <a:r>
              <a:rPr lang="nl-BE" sz="4000" dirty="0"/>
              <a:t> </a:t>
            </a:r>
            <a:r>
              <a:rPr lang="nl-BE" sz="4000" dirty="0" err="1"/>
              <a:t>cheval</a:t>
            </a:r>
            <a:r>
              <a:rPr lang="nl-BE" sz="4000" dirty="0"/>
              <a:t> 40 cm</a:t>
            </a:r>
            <a:br>
              <a:rPr lang="nl-BE" sz="4000" dirty="0"/>
            </a:br>
            <a:endParaRPr lang="nl-NL" sz="4000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5292080" y="1916832"/>
            <a:ext cx="3851920" cy="4392488"/>
          </a:xfrm>
        </p:spPr>
        <p:txBody>
          <a:bodyPr>
            <a:normAutofit lnSpcReduction="10000"/>
          </a:bodyPr>
          <a:lstStyle/>
          <a:p>
            <a:r>
              <a:rPr lang="nl-BE" sz="3200" b="1" dirty="0"/>
              <a:t>                                </a:t>
            </a:r>
          </a:p>
          <a:p>
            <a:endParaRPr lang="nl-BE" sz="3200" b="1" dirty="0"/>
          </a:p>
          <a:p>
            <a:endParaRPr lang="nl-BE" sz="3200" b="1" dirty="0"/>
          </a:p>
          <a:p>
            <a:r>
              <a:rPr lang="nl-BE" sz="3200" b="1" dirty="0"/>
              <a:t>Melk </a:t>
            </a:r>
            <a:r>
              <a:rPr lang="nl-BE" sz="3200" b="1" dirty="0" err="1"/>
              <a:t>décoré</a:t>
            </a:r>
            <a:r>
              <a:rPr lang="nl-BE" sz="3200" b="1" dirty="0"/>
              <a:t> </a:t>
            </a:r>
          </a:p>
          <a:p>
            <a:r>
              <a:rPr lang="nl-BE" sz="3200" b="1" dirty="0" err="1"/>
              <a:t>Lait</a:t>
            </a:r>
            <a:r>
              <a:rPr lang="nl-BE" sz="3200" b="1" dirty="0"/>
              <a:t> </a:t>
            </a:r>
            <a:r>
              <a:rPr lang="nl-BE" sz="3200" b="1" dirty="0" err="1"/>
              <a:t>décoré</a:t>
            </a:r>
            <a:endParaRPr lang="nl-BE" sz="3200" b="1" dirty="0"/>
          </a:p>
          <a:p>
            <a:r>
              <a:rPr lang="nl-BE" sz="3200" b="1" dirty="0"/>
              <a:t>						€ 34.95</a:t>
            </a:r>
            <a:endParaRPr lang="nl-NL" sz="3200" b="1" dirty="0"/>
          </a:p>
          <a:p>
            <a:r>
              <a:rPr lang="nl-BE" sz="3200" b="1" dirty="0"/>
              <a:t>                </a:t>
            </a:r>
            <a:endParaRPr lang="nl-NL" sz="3200" b="1" dirty="0"/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" b="4846"/>
          <a:stretch>
            <a:fillRect/>
          </a:stretch>
        </p:blipFill>
        <p:spPr>
          <a:xfrm rot="5400000">
            <a:off x="-1106488" y="1106488"/>
            <a:ext cx="6858001" cy="464502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19. Beertje met kroon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000" b="1" dirty="0"/>
              <a:t>	15 cm melk		€ 6.50</a:t>
            </a:r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998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800601"/>
            <a:ext cx="6163072" cy="566738"/>
          </a:xfrm>
        </p:spPr>
        <p:txBody>
          <a:bodyPr>
            <a:noAutofit/>
          </a:bodyPr>
          <a:lstStyle/>
          <a:p>
            <a:r>
              <a:rPr lang="nl-BE" sz="4000" dirty="0"/>
              <a:t>20. Poesje 14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7100192" cy="1302022"/>
          </a:xfrm>
        </p:spPr>
        <p:txBody>
          <a:bodyPr>
            <a:noAutofit/>
          </a:bodyPr>
          <a:lstStyle/>
          <a:p>
            <a:r>
              <a:rPr lang="nl-BE" sz="3200" b="1" dirty="0"/>
              <a:t>                    melk </a:t>
            </a:r>
            <a:r>
              <a:rPr lang="nl-BE" sz="3200" b="1" dirty="0" err="1"/>
              <a:t>décoré</a:t>
            </a:r>
            <a:endParaRPr lang="nl-BE" sz="3200" b="1" dirty="0"/>
          </a:p>
          <a:p>
            <a:r>
              <a:rPr lang="nl-BE" sz="3200" b="1" dirty="0"/>
              <a:t>					   € 5.50</a:t>
            </a:r>
          </a:p>
          <a:p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4689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07904" y="548680"/>
            <a:ext cx="4896544" cy="1512168"/>
          </a:xfrm>
        </p:spPr>
        <p:txBody>
          <a:bodyPr>
            <a:noAutofit/>
          </a:bodyPr>
          <a:lstStyle/>
          <a:p>
            <a:r>
              <a:rPr lang="nl-BE" sz="3600" dirty="0"/>
              <a:t>21.  Hondje 14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635896" y="2276872"/>
            <a:ext cx="4824536" cy="2448272"/>
          </a:xfrm>
        </p:spPr>
        <p:txBody>
          <a:bodyPr>
            <a:normAutofit lnSpcReduction="10000"/>
          </a:bodyPr>
          <a:lstStyle/>
          <a:p>
            <a:r>
              <a:rPr lang="nl-BE" sz="2000" b="1" dirty="0"/>
              <a:t>	</a:t>
            </a:r>
            <a:r>
              <a:rPr lang="nl-BE" sz="3200" b="1" dirty="0"/>
              <a:t>	melk </a:t>
            </a:r>
            <a:r>
              <a:rPr lang="nl-BE" sz="3200" b="1" dirty="0" err="1"/>
              <a:t>décoré</a:t>
            </a:r>
            <a:r>
              <a:rPr lang="nl-BE" sz="2000" b="1" dirty="0"/>
              <a:t>		</a:t>
            </a:r>
          </a:p>
          <a:p>
            <a:r>
              <a:rPr lang="nl-BE" sz="2000" b="1" dirty="0"/>
              <a:t>					    			</a:t>
            </a:r>
            <a:r>
              <a:rPr lang="nl-BE" sz="3200" b="1" dirty="0"/>
              <a:t>€ 5.50</a:t>
            </a:r>
            <a:endParaRPr lang="nl-BE" sz="2000" b="1" dirty="0"/>
          </a:p>
          <a:p>
            <a:endParaRPr lang="nl-BE" sz="2000" b="1" dirty="0"/>
          </a:p>
          <a:p>
            <a:r>
              <a:rPr lang="nl-BE" sz="2000" b="1" dirty="0"/>
              <a:t>	</a:t>
            </a:r>
          </a:p>
          <a:p>
            <a:endParaRPr lang="nl-BE" sz="2000" b="1" dirty="0"/>
          </a:p>
          <a:p>
            <a:endParaRPr lang="nl-BE" sz="2000" b="1" dirty="0"/>
          </a:p>
          <a:p>
            <a:endParaRPr lang="nl-BE" sz="2000" b="1" dirty="0"/>
          </a:p>
          <a:p>
            <a:endParaRPr lang="nl-NL" sz="20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r="37522"/>
          <a:stretch/>
        </p:blipFill>
        <p:spPr>
          <a:xfrm>
            <a:off x="611560" y="209128"/>
            <a:ext cx="2710022" cy="5956176"/>
          </a:xfrm>
        </p:spPr>
      </p:pic>
    </p:spTree>
    <p:extLst>
      <p:ext uri="{BB962C8B-B14F-4D97-AF65-F5344CB8AC3E}">
        <p14:creationId xmlns:p14="http://schemas.microsoft.com/office/powerpoint/2010/main" val="1478958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22. Pinguïn 15 cm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000" b="1" dirty="0"/>
              <a:t>   melk of wit gekleurd    € 6.50</a:t>
            </a:r>
          </a:p>
        </p:txBody>
      </p:sp>
    </p:spTree>
    <p:extLst>
      <p:ext uri="{BB962C8B-B14F-4D97-AF65-F5344CB8AC3E}">
        <p14:creationId xmlns:p14="http://schemas.microsoft.com/office/powerpoint/2010/main" val="672779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4">
            <a:extLst>
              <a:ext uri="{FF2B5EF4-FFF2-40B4-BE49-F238E27FC236}">
                <a16:creationId xmlns:a16="http://schemas.microsoft.com/office/drawing/2014/main" id="{72B9E2A3-3AAC-4249-9A95-720CF818C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r="53272"/>
          <a:stretch/>
        </p:blipFill>
        <p:spPr>
          <a:xfrm>
            <a:off x="2555776" y="612775"/>
            <a:ext cx="2448272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1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7984" y="612775"/>
            <a:ext cx="4536504" cy="1448073"/>
          </a:xfrm>
        </p:spPr>
        <p:txBody>
          <a:bodyPr>
            <a:noAutofit/>
          </a:bodyPr>
          <a:lstStyle/>
          <a:p>
            <a:r>
              <a:rPr lang="nl-BE" sz="4000" dirty="0"/>
              <a:t>  23. Mandje peperkoekenhuisje 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499992" y="2132856"/>
            <a:ext cx="4248472" cy="5472608"/>
          </a:xfrm>
        </p:spPr>
        <p:txBody>
          <a:bodyPr>
            <a:normAutofit/>
          </a:bodyPr>
          <a:lstStyle/>
          <a:p>
            <a:r>
              <a:rPr lang="nl-BE" sz="3200" b="1" dirty="0"/>
              <a:t>      </a:t>
            </a:r>
          </a:p>
          <a:p>
            <a:r>
              <a:rPr lang="nl-BE" sz="3200" b="1" dirty="0"/>
              <a:t>Gevuld	</a:t>
            </a:r>
          </a:p>
          <a:p>
            <a:r>
              <a:rPr lang="nl-BE" sz="3200" b="1" dirty="0"/>
              <a:t>			  € 9.50</a:t>
            </a:r>
            <a:endParaRPr lang="nl-NL" sz="3200" b="1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b="4462"/>
          <a:stretch>
            <a:fillRect/>
          </a:stretch>
        </p:blipFill>
        <p:spPr>
          <a:xfrm rot="5400000">
            <a:off x="-1027113" y="1143000"/>
            <a:ext cx="6481763" cy="4427538"/>
          </a:xfrm>
        </p:spPr>
      </p:pic>
    </p:spTree>
    <p:extLst>
      <p:ext uri="{BB962C8B-B14F-4D97-AF65-F5344CB8AC3E}">
        <p14:creationId xmlns:p14="http://schemas.microsoft.com/office/powerpoint/2010/main" val="1987353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7808" y="4800601"/>
            <a:ext cx="7934672" cy="566738"/>
          </a:xfrm>
        </p:spPr>
        <p:txBody>
          <a:bodyPr>
            <a:noAutofit/>
          </a:bodyPr>
          <a:lstStyle/>
          <a:p>
            <a:r>
              <a:rPr lang="nl-BE" sz="4000" dirty="0"/>
              <a:t>24. Draagbakje sint gevuld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172200" cy="1230014"/>
          </a:xfrm>
        </p:spPr>
        <p:txBody>
          <a:bodyPr>
            <a:noAutofit/>
          </a:bodyPr>
          <a:lstStyle/>
          <a:p>
            <a:r>
              <a:rPr lang="nl-BE" sz="3200" b="1" dirty="0"/>
              <a:t>				         € 12.50/stuk</a:t>
            </a:r>
            <a:endParaRPr lang="nl-NL" sz="3200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4725144"/>
            <a:ext cx="7776864" cy="1296144"/>
          </a:xfrm>
        </p:spPr>
        <p:txBody>
          <a:bodyPr>
            <a:noAutofit/>
          </a:bodyPr>
          <a:lstStyle/>
          <a:p>
            <a:r>
              <a:rPr lang="nl-BE" sz="4000" dirty="0"/>
              <a:t>25. Laars gevuld  21 cm</a:t>
            </a:r>
            <a:br>
              <a:rPr lang="nl-BE" sz="4000" dirty="0"/>
            </a:b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3568" y="5589239"/>
            <a:ext cx="8064896" cy="1268761"/>
          </a:xfrm>
        </p:spPr>
        <p:txBody>
          <a:bodyPr>
            <a:noAutofit/>
          </a:bodyPr>
          <a:lstStyle/>
          <a:p>
            <a:r>
              <a:rPr lang="nl-BE" sz="3200" dirty="0"/>
              <a:t>			</a:t>
            </a:r>
            <a:r>
              <a:rPr lang="nl-BE" sz="3200" b="1" dirty="0"/>
              <a:t>melk of </a:t>
            </a:r>
            <a:r>
              <a:rPr lang="nl-BE" sz="3200" b="1" dirty="0" err="1"/>
              <a:t>marbré</a:t>
            </a:r>
            <a:endParaRPr lang="nl-BE" sz="3200" b="1" dirty="0"/>
          </a:p>
          <a:p>
            <a:r>
              <a:rPr lang="nl-BE" sz="3200" b="1" dirty="0"/>
              <a:t>					€  8.95/stuk</a:t>
            </a:r>
            <a:endParaRPr lang="nl-NL" sz="3200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4800600"/>
            <a:ext cx="7128792" cy="1076671"/>
          </a:xfrm>
        </p:spPr>
        <p:txBody>
          <a:bodyPr>
            <a:noAutofit/>
          </a:bodyPr>
          <a:lstStyle/>
          <a:p>
            <a:r>
              <a:rPr lang="nl-BE" sz="4000" dirty="0"/>
              <a:t>26. Klomp melk gevuld met </a:t>
            </a:r>
            <a:r>
              <a:rPr lang="nl-BE" sz="4000" dirty="0" err="1"/>
              <a:t>zoodiertjes</a:t>
            </a:r>
            <a:r>
              <a:rPr lang="nl-BE" sz="4000" dirty="0"/>
              <a:t> 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805263"/>
            <a:ext cx="5486400" cy="1052737"/>
          </a:xfrm>
        </p:spPr>
        <p:txBody>
          <a:bodyPr>
            <a:normAutofit lnSpcReduction="10000"/>
          </a:bodyPr>
          <a:lstStyle/>
          <a:p>
            <a:r>
              <a:rPr lang="nl-BE" sz="3200" b="1" dirty="0"/>
              <a:t>		 19 cm 						€ 12.99</a:t>
            </a:r>
            <a:endParaRPr lang="nl-NL" sz="3200" b="1" dirty="0"/>
          </a:p>
        </p:txBody>
      </p:sp>
      <p:pic>
        <p:nvPicPr>
          <p:cNvPr id="6" name="Picture 2" descr="G:\DCIM\101MSDCF\DSC0837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4800601"/>
            <a:ext cx="5803032" cy="566738"/>
          </a:xfrm>
        </p:spPr>
        <p:txBody>
          <a:bodyPr>
            <a:noAutofit/>
          </a:bodyPr>
          <a:lstStyle/>
          <a:p>
            <a:r>
              <a:rPr lang="nl-BE" sz="4000" dirty="0"/>
              <a:t>27. </a:t>
            </a:r>
            <a:r>
              <a:rPr lang="nl-BE" sz="4000" dirty="0" err="1"/>
              <a:t>Minions</a:t>
            </a:r>
            <a:r>
              <a:rPr lang="nl-BE" sz="4000" dirty="0"/>
              <a:t> surprise </a:t>
            </a:r>
            <a:r>
              <a:rPr lang="nl-BE" sz="4000" dirty="0" err="1"/>
              <a:t>bag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7532240" cy="1490662"/>
          </a:xfrm>
        </p:spPr>
        <p:txBody>
          <a:bodyPr>
            <a:normAutofit/>
          </a:bodyPr>
          <a:lstStyle/>
          <a:p>
            <a:r>
              <a:rPr lang="nl-BE" dirty="0"/>
              <a:t>		</a:t>
            </a:r>
            <a:endParaRPr lang="nl-BE" sz="3200" b="1" dirty="0"/>
          </a:p>
          <a:p>
            <a:r>
              <a:rPr lang="nl-BE" sz="3200" b="1" dirty="0"/>
              <a:t>					     € 1.75</a:t>
            </a:r>
            <a:endParaRPr lang="nl-NL" sz="3200" dirty="0"/>
          </a:p>
        </p:txBody>
      </p:sp>
      <p:pic>
        <p:nvPicPr>
          <p:cNvPr id="23554" name="Picture 2" descr="G:\DCIM\101MSDCF\DSC0812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11989" y="599771"/>
            <a:ext cx="4798169" cy="3598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3224" y="4950495"/>
            <a:ext cx="7099176" cy="1502841"/>
          </a:xfrm>
        </p:spPr>
        <p:txBody>
          <a:bodyPr>
            <a:noAutofit/>
          </a:bodyPr>
          <a:lstStyle/>
          <a:p>
            <a:r>
              <a:rPr lang="nl-BE" sz="4000" dirty="0"/>
              <a:t>2. Sint met kinderen 35cm</a:t>
            </a:r>
            <a:br>
              <a:rPr lang="nl-BE" sz="4000" dirty="0"/>
            </a:br>
            <a:r>
              <a:rPr lang="nl-BE" sz="4000" dirty="0"/>
              <a:t>Saint-Nicolas et </a:t>
            </a:r>
            <a:r>
              <a:rPr lang="nl-BE" sz="4000" dirty="0" err="1"/>
              <a:t>enfants</a:t>
            </a:r>
            <a:r>
              <a:rPr lang="nl-BE" sz="4000" dirty="0"/>
              <a:t> 35 cm</a:t>
            </a:r>
            <a:br>
              <a:rPr lang="nl-BE" sz="4000" dirty="0"/>
            </a:b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87624" y="5733255"/>
            <a:ext cx="7344816" cy="1368153"/>
          </a:xfrm>
        </p:spPr>
        <p:txBody>
          <a:bodyPr>
            <a:normAutofit/>
          </a:bodyPr>
          <a:lstStyle/>
          <a:p>
            <a:r>
              <a:rPr lang="nl-BE" sz="2000" b="1" dirty="0"/>
              <a:t>		</a:t>
            </a:r>
            <a:r>
              <a:rPr lang="nl-BE" sz="3200" b="1" dirty="0"/>
              <a:t>melk /wit/fondant</a:t>
            </a:r>
          </a:p>
          <a:p>
            <a:r>
              <a:rPr lang="nl-BE" sz="3200" b="1" dirty="0" err="1"/>
              <a:t>Lait</a:t>
            </a:r>
            <a:r>
              <a:rPr lang="nl-BE" sz="3200" b="1" dirty="0"/>
              <a:t>/</a:t>
            </a:r>
            <a:r>
              <a:rPr lang="nl-BE" sz="3200" b="1" dirty="0" err="1"/>
              <a:t>blanc</a:t>
            </a:r>
            <a:r>
              <a:rPr lang="nl-BE" sz="3200" b="1" dirty="0"/>
              <a:t>/fondant			€ 15.99</a:t>
            </a:r>
            <a:endParaRPr lang="nl-NL" sz="3200" dirty="0"/>
          </a:p>
          <a:p>
            <a:endParaRPr lang="nl-NL" sz="3200" b="1" dirty="0"/>
          </a:p>
        </p:txBody>
      </p:sp>
      <p:pic>
        <p:nvPicPr>
          <p:cNvPr id="6" name="Picture 4" descr="http://www.meynendonckx.be/images/large/Sint/Holgoed/s090-091-092_09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356992"/>
            <a:ext cx="3384376" cy="1218259"/>
          </a:xfrm>
        </p:spPr>
        <p:txBody>
          <a:bodyPr>
            <a:noAutofit/>
          </a:bodyPr>
          <a:lstStyle/>
          <a:p>
            <a:r>
              <a:rPr lang="nl-BE" sz="4000" dirty="0"/>
              <a:t>28. </a:t>
            </a:r>
            <a:r>
              <a:rPr lang="nl-BE" sz="4000" dirty="0" err="1"/>
              <a:t>Barette</a:t>
            </a:r>
            <a:r>
              <a:rPr lang="nl-BE" sz="4000" dirty="0"/>
              <a:t> </a:t>
            </a:r>
            <a:r>
              <a:rPr lang="nl-BE" sz="4000" dirty="0" err="1"/>
              <a:t>crunck</a:t>
            </a:r>
            <a:r>
              <a:rPr lang="nl-BE" sz="4000" dirty="0"/>
              <a:t> </a:t>
            </a:r>
            <a:r>
              <a:rPr lang="nl-BE" sz="4000" dirty="0" err="1"/>
              <a:t>caraques</a:t>
            </a:r>
            <a:r>
              <a:rPr lang="nl-BE" sz="4000" dirty="0"/>
              <a:t> + blokjes chocolade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0" y="4715954"/>
            <a:ext cx="4464496" cy="1656185"/>
          </a:xfrm>
        </p:spPr>
        <p:txBody>
          <a:bodyPr>
            <a:normAutofit fontScale="55000" lnSpcReduction="20000"/>
          </a:bodyPr>
          <a:lstStyle/>
          <a:p>
            <a:r>
              <a:rPr lang="nl-BE" sz="3200" b="1" dirty="0"/>
              <a:t>                  </a:t>
            </a:r>
            <a:r>
              <a:rPr lang="nl-BE" sz="5700" b="1" dirty="0"/>
              <a:t>melk</a:t>
            </a:r>
          </a:p>
          <a:p>
            <a:r>
              <a:rPr lang="nl-BE" sz="3800" b="1" dirty="0"/>
              <a:t>	</a:t>
            </a:r>
          </a:p>
          <a:p>
            <a:r>
              <a:rPr lang="nl-BE" sz="3800" b="1" dirty="0"/>
              <a:t>per doosje 		€ 3.95</a:t>
            </a:r>
            <a:r>
              <a:rPr lang="nl-BE" sz="3200" b="1" dirty="0"/>
              <a:t>						</a:t>
            </a:r>
            <a:endParaRPr lang="nl-NL" sz="3200" b="1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" b="6378"/>
          <a:stretch>
            <a:fillRect/>
          </a:stretch>
        </p:blipFill>
        <p:spPr>
          <a:xfrm rot="5400000">
            <a:off x="-828675" y="1557338"/>
            <a:ext cx="5832475" cy="381635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800601"/>
            <a:ext cx="6912768" cy="566738"/>
          </a:xfrm>
        </p:spPr>
        <p:txBody>
          <a:bodyPr>
            <a:noAutofit/>
          </a:bodyPr>
          <a:lstStyle/>
          <a:p>
            <a:r>
              <a:rPr lang="nl-BE" sz="4000" dirty="0"/>
              <a:t>29. </a:t>
            </a:r>
            <a:r>
              <a:rPr lang="nl-BE" sz="4000" dirty="0" err="1"/>
              <a:t>Frozen</a:t>
            </a:r>
            <a:r>
              <a:rPr lang="nl-BE" sz="4000" dirty="0"/>
              <a:t> surprise ei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734070"/>
          </a:xfrm>
        </p:spPr>
        <p:txBody>
          <a:bodyPr>
            <a:noAutofit/>
          </a:bodyPr>
          <a:lstStyle/>
          <a:p>
            <a:r>
              <a:rPr lang="nl-BE" sz="3200" b="1" dirty="0"/>
              <a:t>			       € 1.25</a:t>
            </a:r>
            <a:endParaRPr lang="nl-NL" sz="3200" dirty="0"/>
          </a:p>
        </p:txBody>
      </p:sp>
      <p:pic>
        <p:nvPicPr>
          <p:cNvPr id="26626" name="Picture 2" descr="G:\DCIM\101MSDCF\DSC0831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92998" y="590770"/>
            <a:ext cx="4726161" cy="3544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869160"/>
            <a:ext cx="8244408" cy="936103"/>
          </a:xfrm>
        </p:spPr>
        <p:txBody>
          <a:bodyPr>
            <a:noAutofit/>
          </a:bodyPr>
          <a:lstStyle/>
          <a:p>
            <a:r>
              <a:rPr lang="nl-BE" sz="4000" dirty="0"/>
              <a:t>30. Sint lolly chocolade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3568" y="5627986"/>
            <a:ext cx="7604248" cy="1230014"/>
          </a:xfrm>
        </p:spPr>
        <p:txBody>
          <a:bodyPr/>
          <a:lstStyle/>
          <a:p>
            <a:r>
              <a:rPr lang="nl-BE" dirty="0"/>
              <a:t>	</a:t>
            </a:r>
            <a:endParaRPr lang="nl-BE" sz="3200" b="1" dirty="0"/>
          </a:p>
          <a:p>
            <a:r>
              <a:rPr lang="nl-BE" sz="3200" b="1" dirty="0"/>
              <a:t>					€ 1.45</a:t>
            </a:r>
          </a:p>
          <a:p>
            <a:endParaRPr lang="nl-NL" sz="3200" dirty="0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5400000">
            <a:off x="2478088" y="-73025"/>
            <a:ext cx="4114800" cy="54864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7028184" cy="566738"/>
          </a:xfrm>
        </p:spPr>
        <p:txBody>
          <a:bodyPr>
            <a:noAutofit/>
          </a:bodyPr>
          <a:lstStyle/>
          <a:p>
            <a:r>
              <a:rPr lang="nl-BE" sz="3600" dirty="0"/>
              <a:t>31. </a:t>
            </a:r>
            <a:r>
              <a:rPr lang="nl-BE" sz="3600" dirty="0" err="1"/>
              <a:t>Cocowortelen</a:t>
            </a:r>
            <a:endParaRPr lang="nl-BE" sz="36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8352928" cy="1158005"/>
          </a:xfrm>
        </p:spPr>
        <p:txBody>
          <a:bodyPr>
            <a:normAutofit fontScale="92500" lnSpcReduction="10000"/>
          </a:bodyPr>
          <a:lstStyle/>
          <a:p>
            <a:r>
              <a:rPr lang="nl-BE" sz="3600" b="1" dirty="0"/>
              <a:t>			 zakje 200 gr</a:t>
            </a:r>
          </a:p>
          <a:p>
            <a:r>
              <a:rPr lang="nl-BE" sz="3600" b="1" dirty="0"/>
              <a:t>						 € 2.85</a:t>
            </a:r>
            <a:endParaRPr lang="nl-BE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4800601"/>
            <a:ext cx="7344816" cy="1076672"/>
          </a:xfrm>
        </p:spPr>
        <p:txBody>
          <a:bodyPr>
            <a:noAutofit/>
          </a:bodyPr>
          <a:lstStyle/>
          <a:p>
            <a:r>
              <a:rPr lang="nl-BE" sz="3600" dirty="0"/>
              <a:t>32. Happy cups</a:t>
            </a:r>
            <a:endParaRPr lang="nl-NL" sz="36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6021288"/>
            <a:ext cx="5486400" cy="1008112"/>
          </a:xfrm>
        </p:spPr>
        <p:txBody>
          <a:bodyPr>
            <a:noAutofit/>
          </a:bodyPr>
          <a:lstStyle/>
          <a:p>
            <a:r>
              <a:rPr lang="nl-BE" sz="2800" b="1" dirty="0"/>
              <a:t>		zakje 20 st	       </a:t>
            </a:r>
            <a:r>
              <a:rPr lang="nl-BE" sz="3200" b="1" dirty="0"/>
              <a:t>€ 4.00</a:t>
            </a:r>
            <a:endParaRPr lang="nl-NL" sz="3200" b="1" dirty="0"/>
          </a:p>
        </p:txBody>
      </p:sp>
      <p:pic>
        <p:nvPicPr>
          <p:cNvPr id="29698" name="Picture 2" descr="G:\DCIM\101MSDCF\DSC0831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56994" y="626774"/>
            <a:ext cx="5014193" cy="3760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653137"/>
            <a:ext cx="8532440" cy="1224136"/>
          </a:xfrm>
        </p:spPr>
        <p:txBody>
          <a:bodyPr>
            <a:noAutofit/>
          </a:bodyPr>
          <a:lstStyle/>
          <a:p>
            <a:r>
              <a:rPr lang="nl-BE" sz="4000" dirty="0"/>
              <a:t>33. Suikerfondant sigaren groot 16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792088"/>
          </a:xfrm>
        </p:spPr>
        <p:txBody>
          <a:bodyPr>
            <a:normAutofit/>
          </a:bodyPr>
          <a:lstStyle/>
          <a:p>
            <a:pPr lvl="3"/>
            <a:r>
              <a:rPr lang="nl-BE" sz="3200" b="1" dirty="0"/>
              <a:t>			€ 2.30</a:t>
            </a:r>
            <a:endParaRPr lang="nl-NL" sz="3200" b="1" dirty="0"/>
          </a:p>
        </p:txBody>
      </p:sp>
      <p:pic>
        <p:nvPicPr>
          <p:cNvPr id="30722" name="Picture 2" descr="G:\DCIM\101MSDCF\DSC0831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552728" cy="4914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800600"/>
            <a:ext cx="8244408" cy="716632"/>
          </a:xfrm>
        </p:spPr>
        <p:txBody>
          <a:bodyPr>
            <a:noAutofit/>
          </a:bodyPr>
          <a:lstStyle/>
          <a:p>
            <a:r>
              <a:rPr lang="nl-BE" sz="4000" dirty="0"/>
              <a:t>34. Fondantsuiker suikerhespen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0" y="5367339"/>
            <a:ext cx="9396536" cy="804862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			</a:t>
            </a:r>
          </a:p>
          <a:p>
            <a:r>
              <a:rPr lang="nl-BE" dirty="0"/>
              <a:t>			</a:t>
            </a:r>
            <a:r>
              <a:rPr lang="nl-BE" sz="3200" b="1" dirty="0"/>
              <a:t>9 cm</a:t>
            </a:r>
            <a:r>
              <a:rPr lang="nl-BE" dirty="0"/>
              <a:t>			</a:t>
            </a:r>
            <a:r>
              <a:rPr lang="nl-BE" sz="3500" b="1" dirty="0"/>
              <a:t>3.60 euro/6 stuks</a:t>
            </a:r>
            <a:endParaRPr lang="nl-NL" sz="3500" b="1" dirty="0"/>
          </a:p>
        </p:txBody>
      </p:sp>
      <p:pic>
        <p:nvPicPr>
          <p:cNvPr id="32771" name="Picture 3" descr="G:\DCIM\101MSDCF\DSC0818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98169" y="617646"/>
            <a:ext cx="4941168" cy="3705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4800600"/>
            <a:ext cx="7740352" cy="788639"/>
          </a:xfrm>
        </p:spPr>
        <p:txBody>
          <a:bodyPr>
            <a:noAutofit/>
          </a:bodyPr>
          <a:lstStyle/>
          <a:p>
            <a:r>
              <a:rPr lang="nl-BE" sz="4000" dirty="0"/>
              <a:t>35.Trempé banaantjes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158006"/>
          </a:xfrm>
        </p:spPr>
        <p:txBody>
          <a:bodyPr>
            <a:noAutofit/>
          </a:bodyPr>
          <a:lstStyle/>
          <a:p>
            <a:r>
              <a:rPr lang="nl-BE" sz="3200" b="1" dirty="0"/>
              <a:t>		</a:t>
            </a:r>
          </a:p>
          <a:p>
            <a:r>
              <a:rPr lang="nl-BE" sz="3200" b="1" dirty="0"/>
              <a:t>		3 euro/ 15 stuks</a:t>
            </a:r>
          </a:p>
          <a:p>
            <a:endParaRPr lang="nl-NL" sz="3200" b="1" dirty="0"/>
          </a:p>
        </p:txBody>
      </p:sp>
      <p:pic>
        <p:nvPicPr>
          <p:cNvPr id="33795" name="Picture 3" descr="G:\DCIM\101MSDCF\DSC0837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65995" y="617773"/>
            <a:ext cx="4942185" cy="3706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596136" cy="860647"/>
          </a:xfrm>
        </p:spPr>
        <p:txBody>
          <a:bodyPr>
            <a:noAutofit/>
          </a:bodyPr>
          <a:lstStyle/>
          <a:p>
            <a:r>
              <a:rPr lang="nl-BE" sz="4000" dirty="0"/>
              <a:t>36. Reuzebrochette 50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661248"/>
            <a:ext cx="5486400" cy="936104"/>
          </a:xfrm>
        </p:spPr>
        <p:txBody>
          <a:bodyPr>
            <a:normAutofit/>
          </a:bodyPr>
          <a:lstStyle/>
          <a:p>
            <a:r>
              <a:rPr lang="nl-BE" sz="3200" b="1" dirty="0"/>
              <a:t>				€ 2.50</a:t>
            </a:r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t="14193" r="2085" b="21059"/>
          <a:stretch/>
        </p:blipFill>
        <p:spPr>
          <a:xfrm>
            <a:off x="971600" y="679620"/>
            <a:ext cx="6988669" cy="4104456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6596136" cy="566738"/>
          </a:xfrm>
        </p:spPr>
        <p:txBody>
          <a:bodyPr>
            <a:noAutofit/>
          </a:bodyPr>
          <a:lstStyle/>
          <a:p>
            <a:r>
              <a:rPr lang="nl-BE" sz="4000" dirty="0"/>
              <a:t>37.Gekleurd </a:t>
            </a:r>
            <a:r>
              <a:rPr lang="nl-BE" sz="4000" dirty="0" err="1"/>
              <a:t>holgoed</a:t>
            </a:r>
            <a:r>
              <a:rPr lang="nl-BE" sz="4000" dirty="0"/>
              <a:t> melk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490662"/>
          </a:xfrm>
        </p:spPr>
        <p:txBody>
          <a:bodyPr>
            <a:normAutofit/>
          </a:bodyPr>
          <a:lstStyle/>
          <a:p>
            <a:r>
              <a:rPr lang="nl-BE" dirty="0"/>
              <a:t>	</a:t>
            </a:r>
            <a:endParaRPr lang="nl-BE" sz="3200" b="1" dirty="0"/>
          </a:p>
          <a:p>
            <a:r>
              <a:rPr lang="nl-BE" sz="3200" b="1" dirty="0"/>
              <a:t>			€ 3.25/100 g</a:t>
            </a:r>
            <a:endParaRPr lang="nl-NL" sz="3200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203541"/>
            <a:ext cx="6091064" cy="1745739"/>
          </a:xfrm>
        </p:spPr>
        <p:txBody>
          <a:bodyPr>
            <a:noAutofit/>
          </a:bodyPr>
          <a:lstStyle/>
          <a:p>
            <a:r>
              <a:rPr lang="nl-BE" sz="4000" dirty="0"/>
              <a:t>3. Sint 40 cm</a:t>
            </a:r>
            <a:br>
              <a:rPr lang="nl-BE" sz="4000" dirty="0"/>
            </a:br>
            <a:r>
              <a:rPr lang="nl-BE" sz="4000" dirty="0"/>
              <a:t>Saint-Nicolas cm</a:t>
            </a:r>
            <a:br>
              <a:rPr lang="nl-BE" sz="4000" dirty="0"/>
            </a:br>
            <a:r>
              <a:rPr lang="nl-BE" sz="4000" dirty="0"/>
              <a:t> </a:t>
            </a:r>
            <a:endParaRPr lang="nl-NL" sz="4000" dirty="0"/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835696" y="5445225"/>
            <a:ext cx="7308304" cy="804862"/>
          </a:xfrm>
        </p:spPr>
        <p:txBody>
          <a:bodyPr>
            <a:normAutofit fontScale="25000" lnSpcReduction="20000"/>
          </a:bodyPr>
          <a:lstStyle/>
          <a:p>
            <a:r>
              <a:rPr lang="nl-BE" sz="2000" b="1" dirty="0"/>
              <a:t>	</a:t>
            </a:r>
            <a:r>
              <a:rPr lang="nl-BE" sz="12800" b="1" dirty="0"/>
              <a:t>Melk </a:t>
            </a:r>
            <a:r>
              <a:rPr lang="nl-BE" sz="12800" b="1" dirty="0" err="1"/>
              <a:t>décoré</a:t>
            </a:r>
            <a:endParaRPr lang="nl-BE" sz="12800" b="1" dirty="0"/>
          </a:p>
          <a:p>
            <a:r>
              <a:rPr lang="nl-BE" sz="12800" b="1" dirty="0"/>
              <a:t>           </a:t>
            </a:r>
            <a:r>
              <a:rPr lang="nl-BE" sz="12800" b="1" dirty="0" err="1"/>
              <a:t>Lait</a:t>
            </a:r>
            <a:r>
              <a:rPr lang="nl-BE" sz="12800" b="1" dirty="0"/>
              <a:t> </a:t>
            </a:r>
            <a:r>
              <a:rPr lang="nl-BE" sz="12800" b="1" dirty="0" err="1"/>
              <a:t>décoré</a:t>
            </a:r>
            <a:r>
              <a:rPr lang="nl-BE" sz="12800" b="1" dirty="0"/>
              <a:t>	   	€ 24.95</a:t>
            </a:r>
            <a:endParaRPr lang="nl-NL" sz="12800" b="1" dirty="0"/>
          </a:p>
        </p:txBody>
      </p:sp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3" t="26828" r="38460" b="16383"/>
          <a:stretch/>
        </p:blipFill>
        <p:spPr>
          <a:xfrm>
            <a:off x="3347864" y="332656"/>
            <a:ext cx="2232248" cy="393926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38. Holgoed 6-10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835696" y="5517232"/>
            <a:ext cx="6192688" cy="1872208"/>
          </a:xfrm>
        </p:spPr>
        <p:txBody>
          <a:bodyPr>
            <a:noAutofit/>
          </a:bodyPr>
          <a:lstStyle/>
          <a:p>
            <a:pPr lvl="3"/>
            <a:r>
              <a:rPr lang="nl-BE" sz="3200" b="1" dirty="0"/>
              <a:t>Melk/wit/ fondant</a:t>
            </a:r>
          </a:p>
          <a:p>
            <a:pPr lvl="3"/>
            <a:r>
              <a:rPr lang="nl-BE" sz="3200" b="1" dirty="0"/>
              <a:t>		€ 1.95/100 gram</a:t>
            </a:r>
          </a:p>
          <a:p>
            <a:pPr lvl="3"/>
            <a:endParaRPr lang="nl-BE" sz="2800" b="1" dirty="0"/>
          </a:p>
          <a:p>
            <a:pPr lvl="3"/>
            <a:endParaRPr lang="nl-NL" sz="3200" b="1" dirty="0"/>
          </a:p>
        </p:txBody>
      </p:sp>
      <p:pic>
        <p:nvPicPr>
          <p:cNvPr id="1026" name="Picture 2" descr="G:\DCIM\101MSDCF\DSC084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7" y="0"/>
            <a:ext cx="6204181" cy="46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39.Holgoed mini figuren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662062"/>
          </a:xfrm>
        </p:spPr>
        <p:txBody>
          <a:bodyPr>
            <a:noAutofit/>
          </a:bodyPr>
          <a:lstStyle/>
          <a:p>
            <a:pPr lvl="4"/>
            <a:r>
              <a:rPr lang="nl-BE" sz="3200" b="1" dirty="0"/>
              <a:t>Melk/wit/fondant	€ 2.25/100 g</a:t>
            </a:r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40.Chocolade centen 25g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/>
              <a:t>		</a:t>
            </a:r>
            <a:r>
              <a:rPr lang="nl-BE" sz="3200" b="1" dirty="0"/>
              <a:t>per zakje € 0.50</a:t>
            </a:r>
          </a:p>
          <a:p>
            <a:endParaRPr lang="nl-NL" sz="3200" dirty="0"/>
          </a:p>
        </p:txBody>
      </p:sp>
      <p:pic>
        <p:nvPicPr>
          <p:cNvPr id="5122" name="Picture 2" descr="G:\DCIM\101MSDCF\DSC0187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6956176" cy="1796752"/>
          </a:xfrm>
        </p:spPr>
        <p:txBody>
          <a:bodyPr>
            <a:noAutofit/>
          </a:bodyPr>
          <a:lstStyle/>
          <a:p>
            <a:r>
              <a:rPr lang="nl-BE" sz="4000" dirty="0"/>
              <a:t>41. Doosje chocolade biljetten</a:t>
            </a:r>
            <a:br>
              <a:rPr lang="nl-BE" sz="4000" dirty="0"/>
            </a:br>
            <a:r>
              <a:rPr lang="nl-BE" sz="4000" dirty="0"/>
              <a:t>			120 g</a:t>
            </a:r>
            <a:br>
              <a:rPr lang="nl-BE" sz="4000" dirty="0"/>
            </a:br>
            <a:r>
              <a:rPr lang="nl-BE" sz="4000" dirty="0"/>
              <a:t>						€ 2.95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490662"/>
          </a:xfrm>
        </p:spPr>
        <p:txBody>
          <a:bodyPr>
            <a:normAutofit/>
          </a:bodyPr>
          <a:lstStyle/>
          <a:p>
            <a:r>
              <a:rPr lang="nl-BE" sz="2800" i="1" dirty="0"/>
              <a:t>         </a:t>
            </a:r>
            <a:endParaRPr lang="nl-NL" sz="2800" dirty="0"/>
          </a:p>
        </p:txBody>
      </p:sp>
      <p:sp>
        <p:nvSpPr>
          <p:cNvPr id="6" name="Tijdelijke aanduiding voor afbeelding 4"/>
          <p:cNvSpPr txBox="1">
            <a:spLocks/>
          </p:cNvSpPr>
          <p:nvPr/>
        </p:nvSpPr>
        <p:spPr>
          <a:xfrm>
            <a:off x="1763688" y="620688"/>
            <a:ext cx="5486400" cy="4114800"/>
          </a:xfrm>
          <a:prstGeom prst="rect">
            <a:avLst/>
          </a:prstGeom>
        </p:spPr>
      </p:sp>
      <p:sp>
        <p:nvSpPr>
          <p:cNvPr id="8" name="Tijdelijke aanduiding voor afbeelding 6"/>
          <p:cNvSpPr txBox="1">
            <a:spLocks/>
          </p:cNvSpPr>
          <p:nvPr/>
        </p:nvSpPr>
        <p:spPr>
          <a:xfrm>
            <a:off x="1835696" y="620688"/>
            <a:ext cx="5486400" cy="4114800"/>
          </a:xfrm>
          <a:prstGeom prst="rect">
            <a:avLst/>
          </a:prstGeom>
        </p:spPr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16200000">
            <a:off x="2478088" y="-73025"/>
            <a:ext cx="4114800" cy="54864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42. Grote munt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000" b="1" dirty="0"/>
              <a:t>				€ 0.35</a:t>
            </a:r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2809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80112" y="116632"/>
            <a:ext cx="3888432" cy="2376263"/>
          </a:xfrm>
        </p:spPr>
        <p:txBody>
          <a:bodyPr>
            <a:normAutofit/>
          </a:bodyPr>
          <a:lstStyle/>
          <a:p>
            <a:r>
              <a:rPr lang="nl-BE" sz="4000" dirty="0"/>
              <a:t>43.snoepbloem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84168" y="2564905"/>
            <a:ext cx="2520280" cy="1296144"/>
          </a:xfrm>
        </p:spPr>
        <p:txBody>
          <a:bodyPr>
            <a:normAutofit/>
          </a:bodyPr>
          <a:lstStyle/>
          <a:p>
            <a:r>
              <a:rPr lang="nl-BE" sz="3000" b="1" dirty="0"/>
              <a:t>	€ 2.95</a:t>
            </a:r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r="6547"/>
          <a:stretch>
            <a:fillRect/>
          </a:stretch>
        </p:blipFill>
        <p:spPr>
          <a:xfrm rot="5400000">
            <a:off x="-414338" y="819150"/>
            <a:ext cx="6048376" cy="5219700"/>
          </a:xfrm>
        </p:spPr>
      </p:pic>
    </p:spTree>
    <p:extLst>
      <p:ext uri="{BB962C8B-B14F-4D97-AF65-F5344CB8AC3E}">
        <p14:creationId xmlns:p14="http://schemas.microsoft.com/office/powerpoint/2010/main" val="1232364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44.   Herfstfruit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230014"/>
          </a:xfrm>
        </p:spPr>
        <p:txBody>
          <a:bodyPr>
            <a:normAutofit/>
          </a:bodyPr>
          <a:lstStyle/>
          <a:p>
            <a:r>
              <a:rPr lang="nl-BE" dirty="0"/>
              <a:t>                                	</a:t>
            </a:r>
            <a:r>
              <a:rPr lang="nl-BE" sz="3200" b="1" dirty="0" err="1"/>
              <a:t>praliné</a:t>
            </a:r>
            <a:endParaRPr lang="nl-BE" sz="3200" b="1" dirty="0"/>
          </a:p>
          <a:p>
            <a:r>
              <a:rPr lang="nl-BE" sz="3200" b="1" dirty="0"/>
              <a:t>		       € 2.60/100 g</a:t>
            </a:r>
            <a:endParaRPr lang="nl-NL" sz="3200" dirty="0"/>
          </a:p>
        </p:txBody>
      </p:sp>
      <p:pic>
        <p:nvPicPr>
          <p:cNvPr id="7" name="Tijdelijke aanduiding voor afbeelding 6" descr="DSC0037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672" y="260649"/>
            <a:ext cx="5966453" cy="447484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800601"/>
            <a:ext cx="6912768" cy="566738"/>
          </a:xfrm>
        </p:spPr>
        <p:txBody>
          <a:bodyPr>
            <a:noAutofit/>
          </a:bodyPr>
          <a:lstStyle/>
          <a:p>
            <a:br>
              <a:rPr lang="nl-BE" sz="4000" dirty="0"/>
            </a:br>
            <a:r>
              <a:rPr lang="nl-BE" sz="4000" dirty="0"/>
              <a:t>45. </a:t>
            </a:r>
            <a:r>
              <a:rPr lang="nl-BE" sz="4000" dirty="0" err="1"/>
              <a:t>Trempé</a:t>
            </a:r>
            <a:r>
              <a:rPr lang="nl-BE" sz="4000" dirty="0"/>
              <a:t> in zakje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47664" y="5301208"/>
            <a:ext cx="7251104" cy="1556792"/>
          </a:xfrm>
        </p:spPr>
        <p:txBody>
          <a:bodyPr>
            <a:normAutofit fontScale="92500" lnSpcReduction="10000"/>
          </a:bodyPr>
          <a:lstStyle/>
          <a:p>
            <a:r>
              <a:rPr lang="nl-BE" sz="3200" b="1" dirty="0"/>
              <a:t>Sigaren klein</a:t>
            </a:r>
            <a:r>
              <a:rPr lang="nl-BE" dirty="0"/>
              <a:t>	</a:t>
            </a:r>
            <a:r>
              <a:rPr lang="nl-BE" sz="3200" b="1" dirty="0"/>
              <a:t>3 euro/15 stuks</a:t>
            </a:r>
          </a:p>
          <a:p>
            <a:r>
              <a:rPr lang="nl-BE" sz="3200" b="1" dirty="0" err="1"/>
              <a:t>Trempé</a:t>
            </a:r>
            <a:r>
              <a:rPr lang="nl-BE" sz="3200" b="1" dirty="0"/>
              <a:t> middel 	3 euro/10 stuks</a:t>
            </a:r>
          </a:p>
          <a:p>
            <a:r>
              <a:rPr lang="nl-BE" sz="3200" b="1" dirty="0"/>
              <a:t> </a:t>
            </a:r>
          </a:p>
          <a:p>
            <a:endParaRPr lang="nl-NL" sz="3200" dirty="0"/>
          </a:p>
        </p:txBody>
      </p:sp>
      <p:pic>
        <p:nvPicPr>
          <p:cNvPr id="36866" name="Picture 2" descr="G:\DCIM\101MSDCF\DSC0832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37014" y="590770"/>
            <a:ext cx="4726161" cy="3544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6104" y="5013176"/>
            <a:ext cx="7884368" cy="1844824"/>
          </a:xfrm>
        </p:spPr>
        <p:txBody>
          <a:bodyPr>
            <a:noAutofit/>
          </a:bodyPr>
          <a:lstStyle/>
          <a:p>
            <a:r>
              <a:rPr lang="nl-BE" sz="4000" dirty="0"/>
              <a:t>46. </a:t>
            </a:r>
            <a:r>
              <a:rPr lang="nl-BE" sz="4000" dirty="0" err="1"/>
              <a:t>Guimauve</a:t>
            </a:r>
            <a:r>
              <a:rPr lang="nl-BE" sz="4000" dirty="0"/>
              <a:t>  </a:t>
            </a:r>
            <a:br>
              <a:rPr lang="nl-BE" sz="3200" dirty="0"/>
            </a:br>
            <a:r>
              <a:rPr lang="nl-BE" sz="3200" dirty="0"/>
              <a:t>    </a:t>
            </a:r>
            <a:br>
              <a:rPr lang="nl-BE" sz="3200" dirty="0"/>
            </a:br>
            <a:r>
              <a:rPr lang="nl-BE" sz="3200" dirty="0"/>
              <a:t>    Sint middel € 3/12 stuks</a:t>
            </a:r>
            <a:r>
              <a:rPr lang="nl-BE" sz="4000" dirty="0"/>
              <a:t>  </a:t>
            </a:r>
            <a:br>
              <a:rPr lang="nl-BE" sz="4000" dirty="0"/>
            </a:br>
            <a:r>
              <a:rPr lang="nl-BE" sz="4000" dirty="0"/>
              <a:t>   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30216" y="5733257"/>
            <a:ext cx="5486400" cy="804862"/>
          </a:xfrm>
        </p:spPr>
        <p:txBody>
          <a:bodyPr/>
          <a:lstStyle/>
          <a:p>
            <a:r>
              <a:rPr lang="nl-BE" dirty="0"/>
              <a:t>	</a:t>
            </a:r>
            <a:r>
              <a:rPr lang="nl-BE" sz="3200" dirty="0"/>
              <a:t>	</a:t>
            </a:r>
            <a:endParaRPr lang="nl-NL" sz="3200" dirty="0"/>
          </a:p>
        </p:txBody>
      </p:sp>
      <p:pic>
        <p:nvPicPr>
          <p:cNvPr id="37890" name="Picture 2" descr="G:\DCIM\101MSDCF\DSC0833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64017" y="563767"/>
            <a:ext cx="4510137" cy="3382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47. </a:t>
            </a:r>
            <a:r>
              <a:rPr lang="nl-BE" sz="4000" dirty="0" err="1"/>
              <a:t>Nic</a:t>
            </a:r>
            <a:r>
              <a:rPr lang="nl-BE" sz="4000" dirty="0"/>
              <a:t> </a:t>
            </a:r>
            <a:r>
              <a:rPr lang="nl-BE" sz="4000" dirty="0" err="1"/>
              <a:t>Nac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490662"/>
          </a:xfrm>
        </p:spPr>
        <p:txBody>
          <a:bodyPr>
            <a:normAutofit/>
          </a:bodyPr>
          <a:lstStyle/>
          <a:p>
            <a:r>
              <a:rPr lang="nl-BE" dirty="0"/>
              <a:t>	</a:t>
            </a:r>
            <a:r>
              <a:rPr lang="nl-BE" sz="3200" b="1" dirty="0"/>
              <a:t>zakje LU 200 gr  € 2.25</a:t>
            </a:r>
          </a:p>
        </p:txBody>
      </p:sp>
      <p:pic>
        <p:nvPicPr>
          <p:cNvPr id="38914" name="Picture 2" descr="G:\DCIM\101MSDCF\DSC0837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82755" y="601013"/>
            <a:ext cx="4808106" cy="360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4806478"/>
            <a:ext cx="5486400" cy="998786"/>
          </a:xfrm>
        </p:spPr>
        <p:txBody>
          <a:bodyPr>
            <a:noAutofit/>
          </a:bodyPr>
          <a:lstStyle/>
          <a:p>
            <a:r>
              <a:rPr lang="nl-BE" sz="4000" dirty="0"/>
              <a:t>4. Piet  25 cm</a:t>
            </a:r>
            <a:br>
              <a:rPr lang="nl-BE" sz="4000" dirty="0"/>
            </a:br>
            <a:r>
              <a:rPr lang="nl-BE" sz="4000" dirty="0" err="1"/>
              <a:t>Père</a:t>
            </a:r>
            <a:r>
              <a:rPr lang="nl-BE" sz="4000" dirty="0"/>
              <a:t> </a:t>
            </a:r>
            <a:r>
              <a:rPr lang="nl-BE" sz="4000" dirty="0" err="1"/>
              <a:t>foutard</a:t>
            </a:r>
            <a:r>
              <a:rPr lang="nl-BE" sz="4000" dirty="0"/>
              <a:t> 25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01208"/>
            <a:ext cx="6884168" cy="1556792"/>
          </a:xfrm>
        </p:spPr>
        <p:txBody>
          <a:bodyPr>
            <a:normAutofit fontScale="70000" lnSpcReduction="20000"/>
          </a:bodyPr>
          <a:lstStyle/>
          <a:p>
            <a:r>
              <a:rPr lang="nl-BE" dirty="0"/>
              <a:t>                                </a:t>
            </a:r>
          </a:p>
          <a:p>
            <a:endParaRPr lang="nl-BE" sz="3200" b="1" dirty="0"/>
          </a:p>
          <a:p>
            <a:r>
              <a:rPr lang="nl-BE" sz="3200" b="1" dirty="0"/>
              <a:t>melk gekleurd</a:t>
            </a:r>
          </a:p>
          <a:p>
            <a:r>
              <a:rPr lang="nl-BE" sz="3200" b="1" dirty="0" err="1"/>
              <a:t>Lait</a:t>
            </a:r>
            <a:r>
              <a:rPr lang="nl-BE" sz="3200" b="1" dirty="0"/>
              <a:t> </a:t>
            </a:r>
            <a:r>
              <a:rPr lang="nl-BE" sz="3200" b="1" dirty="0" err="1"/>
              <a:t>coloré</a:t>
            </a:r>
            <a:r>
              <a:rPr lang="nl-BE" sz="3200" b="1" dirty="0"/>
              <a:t>	</a:t>
            </a:r>
          </a:p>
          <a:p>
            <a:r>
              <a:rPr lang="nl-BE" sz="3200" b="1" dirty="0"/>
              <a:t>		       			€ 7.50</a:t>
            </a:r>
            <a:endParaRPr lang="nl-NL" sz="3200" dirty="0"/>
          </a:p>
        </p:txBody>
      </p:sp>
      <p:pic>
        <p:nvPicPr>
          <p:cNvPr id="19458" name="Picture 2" descr="G:\DCIM\101MSDCF\DSC0829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01999" y="581769"/>
            <a:ext cx="4654154" cy="3490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0835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 48.Nic </a:t>
            </a:r>
            <a:r>
              <a:rPr lang="nl-BE" sz="4000" dirty="0" err="1"/>
              <a:t>Nac</a:t>
            </a:r>
            <a:r>
              <a:rPr lang="nl-BE" sz="4000" dirty="0"/>
              <a:t> suiker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302022"/>
          </a:xfrm>
        </p:spPr>
        <p:txBody>
          <a:bodyPr>
            <a:normAutofit/>
          </a:bodyPr>
          <a:lstStyle/>
          <a:p>
            <a:r>
              <a:rPr lang="nl-BE" sz="2000" b="1" dirty="0"/>
              <a:t>		</a:t>
            </a:r>
            <a:r>
              <a:rPr lang="nl-BE" sz="3200" b="1" dirty="0"/>
              <a:t>250 gr</a:t>
            </a:r>
          </a:p>
          <a:p>
            <a:r>
              <a:rPr lang="nl-BE" sz="3200" b="1" dirty="0"/>
              <a:t>			€ 2.25</a:t>
            </a:r>
            <a:endParaRPr lang="nl-NL" sz="3200" b="1" dirty="0"/>
          </a:p>
        </p:txBody>
      </p:sp>
      <p:pic>
        <p:nvPicPr>
          <p:cNvPr id="2050" name="Picture 2" descr="G:\DCIM\101MSDCF\DSC084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95702" y="588066"/>
            <a:ext cx="4704523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sz="half" idx="2"/>
          </p:nvPr>
        </p:nvSpPr>
        <p:spPr>
          <a:xfrm>
            <a:off x="457201" y="260648"/>
            <a:ext cx="3682751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3200" b="1" dirty="0"/>
              <a:t>					</a:t>
            </a:r>
          </a:p>
          <a:p>
            <a:pPr marL="0" indent="0">
              <a:buNone/>
            </a:pPr>
            <a:r>
              <a:rPr lang="nl-BE" sz="3200" b="1" dirty="0"/>
              <a:t>		</a:t>
            </a:r>
            <a:endParaRPr lang="nl-NL" sz="3200" b="1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4"/>
          </p:nvPr>
        </p:nvSpPr>
        <p:spPr>
          <a:xfrm>
            <a:off x="4886917" y="1556792"/>
            <a:ext cx="3799884" cy="4569371"/>
          </a:xfrm>
        </p:spPr>
        <p:txBody>
          <a:bodyPr/>
          <a:lstStyle/>
          <a:p>
            <a:pPr marL="0" indent="0">
              <a:buNone/>
            </a:pPr>
            <a:r>
              <a:rPr lang="nl-BE" sz="4000" b="1" dirty="0"/>
              <a:t>49. Nic </a:t>
            </a:r>
            <a:r>
              <a:rPr lang="nl-BE" sz="4000" b="1" dirty="0" err="1"/>
              <a:t>nac</a:t>
            </a:r>
            <a:r>
              <a:rPr lang="nl-BE" sz="4000" b="1" dirty="0"/>
              <a:t> in volle chocolade</a:t>
            </a:r>
          </a:p>
          <a:p>
            <a:pPr marL="0" indent="0">
              <a:buNone/>
            </a:pPr>
            <a:endParaRPr lang="nl-BE" sz="4000" b="1" dirty="0"/>
          </a:p>
          <a:p>
            <a:pPr marL="0" indent="0">
              <a:buNone/>
            </a:pPr>
            <a:r>
              <a:rPr lang="nl-BE" sz="3200" b="1" dirty="0"/>
              <a:t>Zakje 200 g</a:t>
            </a:r>
            <a:r>
              <a:rPr lang="nl-BE" b="1" dirty="0"/>
              <a:t>			         </a:t>
            </a:r>
            <a:r>
              <a:rPr lang="nl-BE" sz="3200" b="1" dirty="0"/>
              <a:t>€ 4.50</a:t>
            </a:r>
            <a:endParaRPr lang="nl-BE" sz="32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774" y="1024827"/>
            <a:ext cx="5906288" cy="442971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1076672"/>
          </a:xfrm>
        </p:spPr>
        <p:txBody>
          <a:bodyPr>
            <a:noAutofit/>
          </a:bodyPr>
          <a:lstStyle/>
          <a:p>
            <a:r>
              <a:rPr lang="nl-BE" sz="4000" dirty="0"/>
              <a:t>50. </a:t>
            </a:r>
            <a:r>
              <a:rPr lang="nl-BE" sz="4000" dirty="0" err="1"/>
              <a:t>Guimauve</a:t>
            </a:r>
            <a:r>
              <a:rPr lang="nl-BE" sz="4000" dirty="0"/>
              <a:t> OLV  225 g</a:t>
            </a:r>
            <a:br>
              <a:rPr lang="nl-BE" sz="4000" dirty="0"/>
            </a:b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/>
              <a:t>		</a:t>
            </a:r>
            <a:r>
              <a:rPr lang="nl-BE" sz="2000" dirty="0"/>
              <a:t>	</a:t>
            </a:r>
            <a:r>
              <a:rPr lang="nl-BE" sz="3200" dirty="0"/>
              <a:t>          </a:t>
            </a:r>
            <a:r>
              <a:rPr lang="nl-BE" sz="3200" b="1" dirty="0"/>
              <a:t>€ 1.50</a:t>
            </a:r>
          </a:p>
          <a:p>
            <a:endParaRPr lang="nl-NL" dirty="0"/>
          </a:p>
        </p:txBody>
      </p:sp>
      <p:pic>
        <p:nvPicPr>
          <p:cNvPr id="39938" name="Picture 2" descr="G:\DCIM\101MSDCF\DSC0836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94756" y="589012"/>
            <a:ext cx="4712096" cy="3534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4797153"/>
            <a:ext cx="7884368" cy="566738"/>
          </a:xfrm>
        </p:spPr>
        <p:txBody>
          <a:bodyPr>
            <a:noAutofit/>
          </a:bodyPr>
          <a:lstStyle/>
          <a:p>
            <a:r>
              <a:rPr lang="nl-BE" sz="4000" dirty="0"/>
              <a:t>51. Chocolaatje melk/wit verpakt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085998"/>
          </a:xfrm>
        </p:spPr>
        <p:txBody>
          <a:bodyPr>
            <a:normAutofit fontScale="92500" lnSpcReduction="10000"/>
          </a:bodyPr>
          <a:lstStyle/>
          <a:p>
            <a:r>
              <a:rPr lang="nl-BE" sz="2000" b="1" dirty="0"/>
              <a:t>			</a:t>
            </a:r>
            <a:r>
              <a:rPr lang="nl-BE" sz="3200" b="1" dirty="0"/>
              <a:t> per 12 stuks</a:t>
            </a:r>
          </a:p>
          <a:p>
            <a:r>
              <a:rPr lang="nl-BE" sz="3200" b="1" dirty="0"/>
              <a:t>				€ 3.00</a:t>
            </a:r>
          </a:p>
          <a:p>
            <a:endParaRPr lang="nl-NL" sz="3200" b="1" dirty="0"/>
          </a:p>
        </p:txBody>
      </p:sp>
      <p:pic>
        <p:nvPicPr>
          <p:cNvPr id="40962" name="Picture 2" descr="G:\DCIM\101MSDCF\DSC0836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92998" y="590770"/>
            <a:ext cx="4726161" cy="3544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6336704" cy="792087"/>
          </a:xfrm>
        </p:spPr>
        <p:txBody>
          <a:bodyPr>
            <a:noAutofit/>
          </a:bodyPr>
          <a:lstStyle/>
          <a:p>
            <a:br>
              <a:rPr lang="nl-BE" sz="4000" dirty="0"/>
            </a:br>
            <a:r>
              <a:rPr lang="nl-BE" sz="4000" dirty="0"/>
              <a:t>52. Marsepein met chocola</a:t>
            </a:r>
            <a:br>
              <a:rPr lang="nl-BE" sz="4000" dirty="0"/>
            </a:b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3200" b="1" dirty="0"/>
              <a:t>	50 g			€ 0.90</a:t>
            </a:r>
          </a:p>
          <a:p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b="1794"/>
          <a:stretch>
            <a:fillRect/>
          </a:stretch>
        </p:blipFill>
        <p:spPr>
          <a:xfrm>
            <a:off x="1908175" y="765175"/>
            <a:ext cx="5486400" cy="396716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53.Blok marsepein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302022"/>
          </a:xfrm>
        </p:spPr>
        <p:txBody>
          <a:bodyPr>
            <a:normAutofit/>
          </a:bodyPr>
          <a:lstStyle/>
          <a:p>
            <a:r>
              <a:rPr lang="nl-BE" sz="3200" b="1" dirty="0"/>
              <a:t>                                   150 gr</a:t>
            </a:r>
          </a:p>
          <a:p>
            <a:r>
              <a:rPr lang="nl-BE" sz="3200" b="1" dirty="0"/>
              <a:t>				€ 1.95</a:t>
            </a:r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6380112" cy="566738"/>
          </a:xfrm>
        </p:spPr>
        <p:txBody>
          <a:bodyPr>
            <a:noAutofit/>
          </a:bodyPr>
          <a:lstStyle/>
          <a:p>
            <a:r>
              <a:rPr lang="nl-BE" sz="4000" dirty="0"/>
              <a:t>54.Marsepeinen diertjes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158006"/>
          </a:xfrm>
        </p:spPr>
        <p:txBody>
          <a:bodyPr>
            <a:normAutofit/>
          </a:bodyPr>
          <a:lstStyle/>
          <a:p>
            <a:r>
              <a:rPr lang="nl-BE" sz="3200" b="1" dirty="0"/>
              <a:t>            50 g  per stuk € 2.99</a:t>
            </a:r>
          </a:p>
          <a:p>
            <a:endParaRPr lang="nl-BE" sz="3200" b="1" dirty="0"/>
          </a:p>
          <a:p>
            <a:endParaRPr lang="nl-NL" sz="3200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581128"/>
            <a:ext cx="5486400" cy="1584175"/>
          </a:xfrm>
        </p:spPr>
        <p:txBody>
          <a:bodyPr>
            <a:noAutofit/>
          </a:bodyPr>
          <a:lstStyle/>
          <a:p>
            <a:r>
              <a:rPr lang="nl-BE" sz="4000" dirty="0"/>
              <a:t>55. Marsepeinen zakje mengeling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230014"/>
          </a:xfrm>
        </p:spPr>
        <p:txBody>
          <a:bodyPr>
            <a:normAutofit/>
          </a:bodyPr>
          <a:lstStyle/>
          <a:p>
            <a:r>
              <a:rPr lang="nl-BE" dirty="0"/>
              <a:t>		</a:t>
            </a:r>
            <a:r>
              <a:rPr lang="nl-BE" sz="3200" dirty="0"/>
              <a:t>        		</a:t>
            </a:r>
          </a:p>
          <a:p>
            <a:r>
              <a:rPr lang="nl-BE" sz="3200" b="1" dirty="0"/>
              <a:t>				€ 5.00</a:t>
            </a:r>
            <a:endParaRPr lang="nl-NL" sz="3200" dirty="0"/>
          </a:p>
        </p:txBody>
      </p:sp>
      <p:pic>
        <p:nvPicPr>
          <p:cNvPr id="44034" name="Picture 2" descr="G:\DCIM\101MSDCF\DSC0838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56005" y="599771"/>
            <a:ext cx="4798169" cy="3598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800601"/>
            <a:ext cx="8568952" cy="566738"/>
          </a:xfrm>
        </p:spPr>
        <p:txBody>
          <a:bodyPr>
            <a:noAutofit/>
          </a:bodyPr>
          <a:lstStyle/>
          <a:p>
            <a:r>
              <a:rPr lang="nl-BE" sz="4000" dirty="0"/>
              <a:t>	56. Marsepeinen patatjes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15616" y="5367338"/>
            <a:ext cx="6984776" cy="1230013"/>
          </a:xfrm>
        </p:spPr>
        <p:txBody>
          <a:bodyPr>
            <a:normAutofit/>
          </a:bodyPr>
          <a:lstStyle/>
          <a:p>
            <a:pPr lvl="6"/>
            <a:r>
              <a:rPr lang="nl-BE" sz="3100" b="1" dirty="0"/>
              <a:t>200 gr</a:t>
            </a:r>
          </a:p>
          <a:p>
            <a:pPr lvl="6"/>
            <a:r>
              <a:rPr lang="nl-BE" sz="3100" b="1" dirty="0"/>
              <a:t>		2.75 euro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57. Marsepeinen fruit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000" dirty="0"/>
              <a:t>		</a:t>
            </a:r>
            <a:r>
              <a:rPr lang="nl-BE" sz="3000" b="1" dirty="0"/>
              <a:t>25 gr    per 6 st € 3.95</a:t>
            </a:r>
            <a:endParaRPr lang="nl-BE" sz="3000" dirty="0"/>
          </a:p>
        </p:txBody>
      </p:sp>
    </p:spTree>
    <p:extLst>
      <p:ext uri="{BB962C8B-B14F-4D97-AF65-F5344CB8AC3E}">
        <p14:creationId xmlns:p14="http://schemas.microsoft.com/office/powerpoint/2010/main" val="3526360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5896" y="1196753"/>
            <a:ext cx="5112568" cy="1080120"/>
          </a:xfrm>
        </p:spPr>
        <p:txBody>
          <a:bodyPr>
            <a:noAutofit/>
          </a:bodyPr>
          <a:lstStyle/>
          <a:p>
            <a:r>
              <a:rPr lang="nl-BE" sz="4000" dirty="0"/>
              <a:t>5. Sint 25 cm</a:t>
            </a:r>
            <a:br>
              <a:rPr lang="nl-BE" sz="4000" dirty="0"/>
            </a:br>
            <a:r>
              <a:rPr lang="nl-BE" sz="4000" dirty="0"/>
              <a:t>Saint-Nicolas 25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419872" y="2492897"/>
            <a:ext cx="5112568" cy="2880320"/>
          </a:xfrm>
        </p:spPr>
        <p:txBody>
          <a:bodyPr>
            <a:normAutofit/>
          </a:bodyPr>
          <a:lstStyle/>
          <a:p>
            <a:r>
              <a:rPr lang="nl-BE" sz="3200" dirty="0"/>
              <a:t>	</a:t>
            </a:r>
            <a:r>
              <a:rPr lang="nl-BE" sz="3200" b="1" dirty="0"/>
              <a:t>	melk gekleurd</a:t>
            </a:r>
          </a:p>
          <a:p>
            <a:r>
              <a:rPr lang="nl-BE" sz="3200" b="1" dirty="0"/>
              <a:t>		</a:t>
            </a:r>
            <a:r>
              <a:rPr lang="nl-BE" sz="3200" b="1" dirty="0" err="1"/>
              <a:t>lait</a:t>
            </a:r>
            <a:r>
              <a:rPr lang="nl-BE" sz="3200" b="1" dirty="0"/>
              <a:t> </a:t>
            </a:r>
            <a:r>
              <a:rPr lang="nl-BE" sz="3200" b="1" dirty="0" err="1"/>
              <a:t>coloré</a:t>
            </a:r>
            <a:endParaRPr lang="nl-BE" sz="3200" b="1" dirty="0"/>
          </a:p>
          <a:p>
            <a:r>
              <a:rPr lang="nl-BE" sz="3200" b="1" dirty="0"/>
              <a:t>				€ 7.50</a:t>
            </a:r>
            <a:endParaRPr lang="nl-NL" sz="3200" dirty="0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3" b="16703"/>
          <a:stretch>
            <a:fillRect/>
          </a:stretch>
        </p:blipFill>
        <p:spPr>
          <a:xfrm rot="5400000">
            <a:off x="-1047750" y="2055813"/>
            <a:ext cx="5768975" cy="2881312"/>
          </a:xfrm>
        </p:spPr>
      </p:pic>
    </p:spTree>
    <p:extLst>
      <p:ext uri="{BB962C8B-B14F-4D97-AF65-F5344CB8AC3E}">
        <p14:creationId xmlns:p14="http://schemas.microsoft.com/office/powerpoint/2010/main" val="273504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58.Speculaas Lotus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1490662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		</a:t>
            </a:r>
            <a:r>
              <a:rPr lang="nl-BE" sz="3000" b="1" dirty="0"/>
              <a:t>2x</a:t>
            </a:r>
            <a:r>
              <a:rPr lang="nl-BE" sz="3200" b="1" dirty="0"/>
              <a:t>14 cm</a:t>
            </a:r>
            <a:r>
              <a:rPr lang="nl-BE" dirty="0"/>
              <a:t>	</a:t>
            </a:r>
            <a:r>
              <a:rPr lang="nl-BE" sz="3200" b="1" dirty="0"/>
              <a:t>€ 0.40</a:t>
            </a:r>
          </a:p>
          <a:p>
            <a:r>
              <a:rPr lang="nl-BE" sz="3200" b="1" dirty="0"/>
              <a:t>		</a:t>
            </a:r>
            <a:endParaRPr lang="nl-NL" sz="3200" b="1" dirty="0"/>
          </a:p>
          <a:p>
            <a:r>
              <a:rPr lang="nl-BE" sz="3200" b="1" dirty="0"/>
              <a:t>	</a:t>
            </a:r>
            <a:endParaRPr lang="nl-NL" sz="3200" dirty="0"/>
          </a:p>
        </p:txBody>
      </p:sp>
      <p:pic>
        <p:nvPicPr>
          <p:cNvPr id="46082" name="Picture 2" descr="G:\DCIM\101MSDCF\DSC0838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82754" y="601015"/>
            <a:ext cx="4808107" cy="360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800601"/>
            <a:ext cx="8136904" cy="788639"/>
          </a:xfrm>
        </p:spPr>
        <p:txBody>
          <a:bodyPr>
            <a:noAutofit/>
          </a:bodyPr>
          <a:lstStyle/>
          <a:p>
            <a:r>
              <a:rPr lang="nl-BE" sz="3200" dirty="0"/>
              <a:t>59.Speculaas volgens grootmoeders wijze  </a:t>
            </a:r>
            <a:endParaRPr lang="nl-NL" sz="32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5013176"/>
            <a:ext cx="8136904" cy="1656185"/>
          </a:xfrm>
        </p:spPr>
        <p:txBody>
          <a:bodyPr>
            <a:normAutofit/>
          </a:bodyPr>
          <a:lstStyle/>
          <a:p>
            <a:r>
              <a:rPr lang="nl-BE" dirty="0"/>
              <a:t>        </a:t>
            </a:r>
          </a:p>
          <a:p>
            <a:endParaRPr lang="nl-BE" dirty="0"/>
          </a:p>
          <a:p>
            <a:r>
              <a:rPr lang="nl-BE" sz="2800" b="1" dirty="0"/>
              <a:t>verpakt per 2 stuks	29 cm		  € 4.50</a:t>
            </a:r>
            <a:r>
              <a:rPr lang="nl-BE" dirty="0"/>
              <a:t>      </a:t>
            </a:r>
          </a:p>
          <a:p>
            <a:r>
              <a:rPr lang="nl-BE" dirty="0"/>
              <a:t>				</a:t>
            </a:r>
            <a:r>
              <a:rPr lang="nl-BE" sz="2800" b="1" dirty="0"/>
              <a:t>19</a:t>
            </a:r>
            <a:r>
              <a:rPr lang="nl-BE" dirty="0"/>
              <a:t>   </a:t>
            </a:r>
            <a:r>
              <a:rPr lang="nl-BE" sz="2800" b="1" dirty="0"/>
              <a:t>cm              € 3.50</a:t>
            </a:r>
            <a:endParaRPr lang="nl-BE" dirty="0"/>
          </a:p>
          <a:p>
            <a:endParaRPr lang="nl-NL" dirty="0"/>
          </a:p>
        </p:txBody>
      </p:sp>
      <p:pic>
        <p:nvPicPr>
          <p:cNvPr id="1026" name="Object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56" b="56"/>
          <a:stretch>
            <a:fillRect/>
          </a:stretch>
        </p:blipFill>
        <p:spPr bwMode="auto">
          <a:xfrm>
            <a:off x="1792288" y="320533"/>
            <a:ext cx="5876056" cy="440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800601"/>
            <a:ext cx="8352928" cy="644624"/>
          </a:xfrm>
        </p:spPr>
        <p:txBody>
          <a:bodyPr>
            <a:noAutofit/>
          </a:bodyPr>
          <a:lstStyle/>
          <a:p>
            <a:r>
              <a:rPr lang="nl-BE" sz="4000" dirty="0"/>
              <a:t>60. Zoodiertjes verschillende smaken (zie bestellijst)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200" b="1" dirty="0"/>
              <a:t>			€ 2.25/100 gr</a:t>
            </a:r>
            <a:endParaRPr lang="nl-NL" sz="3200" b="1" dirty="0"/>
          </a:p>
        </p:txBody>
      </p:sp>
      <p:pic>
        <p:nvPicPr>
          <p:cNvPr id="4098" name="Picture 2" descr="G:\DCIM\101MSDCF\DSC0841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61. Advocaatflesje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/>
              <a:t>				</a:t>
            </a:r>
            <a:r>
              <a:rPr lang="nl-BE" sz="3000" b="1" dirty="0"/>
              <a:t>€ 0.75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9851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789039"/>
            <a:ext cx="7920880" cy="1080121"/>
          </a:xfrm>
        </p:spPr>
        <p:txBody>
          <a:bodyPr>
            <a:noAutofit/>
          </a:bodyPr>
          <a:lstStyle/>
          <a:p>
            <a:r>
              <a:rPr lang="nl-BE" sz="4000" dirty="0"/>
              <a:t>62. Suikervrij holgoed kleine figuren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nl-BE" dirty="0"/>
              <a:t> 			</a:t>
            </a:r>
            <a:r>
              <a:rPr lang="nl-BE" sz="3200" b="1" dirty="0"/>
              <a:t>€ 2.75/100 g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5519" y="-1727"/>
            <a:ext cx="5486400" cy="41148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800601"/>
            <a:ext cx="8280920" cy="566738"/>
          </a:xfrm>
        </p:spPr>
        <p:txBody>
          <a:bodyPr>
            <a:noAutofit/>
          </a:bodyPr>
          <a:lstStyle/>
          <a:p>
            <a:r>
              <a:rPr lang="nl-BE" sz="4000" dirty="0"/>
              <a:t>63. Pinguïn knuffel en deurstop 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200" b="1" dirty="0"/>
              <a:t>				€ 8.95</a:t>
            </a:r>
          </a:p>
        </p:txBody>
      </p:sp>
      <p:pic>
        <p:nvPicPr>
          <p:cNvPr id="5122" name="Picture 2" descr="G:\DCIM\101MSDCF\DSC062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3103" r="19147"/>
          <a:stretch>
            <a:fillRect/>
          </a:stretch>
        </p:blipFill>
        <p:spPr bwMode="auto">
          <a:xfrm>
            <a:off x="2915816" y="0"/>
            <a:ext cx="3528392" cy="4582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6884168" cy="566738"/>
          </a:xfrm>
        </p:spPr>
        <p:txBody>
          <a:bodyPr>
            <a:noAutofit/>
          </a:bodyPr>
          <a:lstStyle/>
          <a:p>
            <a:r>
              <a:rPr lang="nl-BE" sz="4000" dirty="0"/>
              <a:t>64. Samba choco toppers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876056" cy="1230013"/>
          </a:xfrm>
        </p:spPr>
        <p:txBody>
          <a:bodyPr>
            <a:normAutofit/>
          </a:bodyPr>
          <a:lstStyle/>
          <a:p>
            <a:r>
              <a:rPr lang="nl-BE" sz="3200" b="1" dirty="0"/>
              <a:t>Doos 12 stuks met of zonder </a:t>
            </a:r>
            <a:r>
              <a:rPr lang="nl-BE" sz="3200" b="1" dirty="0" err="1"/>
              <a:t>coco</a:t>
            </a:r>
            <a:endParaRPr lang="nl-BE" sz="3200" b="1" dirty="0"/>
          </a:p>
          <a:p>
            <a:r>
              <a:rPr lang="nl-BE" sz="3200" b="1" dirty="0"/>
              <a:t>			                  € 3.95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27022"/>
          <a:stretch/>
        </p:blipFill>
        <p:spPr>
          <a:xfrm>
            <a:off x="2267744" y="-1"/>
            <a:ext cx="3744416" cy="486294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3968" y="612775"/>
            <a:ext cx="4176464" cy="1376065"/>
          </a:xfrm>
        </p:spPr>
        <p:txBody>
          <a:bodyPr>
            <a:normAutofit/>
          </a:bodyPr>
          <a:lstStyle/>
          <a:p>
            <a:r>
              <a:rPr lang="nl-BE" sz="4000" dirty="0"/>
              <a:t>65. </a:t>
            </a:r>
            <a:r>
              <a:rPr lang="nl-BE" sz="4000" dirty="0" err="1"/>
              <a:t>Pâte</a:t>
            </a:r>
            <a:r>
              <a:rPr lang="nl-BE" sz="4000" dirty="0"/>
              <a:t> de </a:t>
            </a:r>
            <a:r>
              <a:rPr lang="nl-BE" sz="4000" dirty="0" err="1"/>
              <a:t>fruits</a:t>
            </a:r>
            <a:endParaRPr lang="nl-BE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16016" y="2669434"/>
            <a:ext cx="3096344" cy="648072"/>
          </a:xfrm>
        </p:spPr>
        <p:txBody>
          <a:bodyPr>
            <a:normAutofit fontScale="92500"/>
          </a:bodyPr>
          <a:lstStyle/>
          <a:p>
            <a:r>
              <a:rPr lang="nl-BE" sz="3000" b="1" dirty="0"/>
              <a:t>                       € 4.65</a:t>
            </a:r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8" b="11028"/>
          <a:stretch>
            <a:fillRect/>
          </a:stretch>
        </p:blipFill>
        <p:spPr>
          <a:xfrm rot="5400000">
            <a:off x="-831850" y="1839913"/>
            <a:ext cx="5911850" cy="3455987"/>
          </a:xfrm>
        </p:spPr>
      </p:pic>
    </p:spTree>
    <p:extLst>
      <p:ext uri="{BB962C8B-B14F-4D97-AF65-F5344CB8AC3E}">
        <p14:creationId xmlns:p14="http://schemas.microsoft.com/office/powerpoint/2010/main" val="27365344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66. </a:t>
            </a:r>
            <a:r>
              <a:rPr lang="nl-BE" sz="4000" dirty="0" err="1"/>
              <a:t>Cuberdons</a:t>
            </a:r>
            <a:r>
              <a:rPr lang="nl-BE" sz="4000" dirty="0"/>
              <a:t> groot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200" b="1" dirty="0"/>
              <a:t>Verpakt  € 3  of € 5</a:t>
            </a:r>
          </a:p>
        </p:txBody>
      </p:sp>
      <p:pic>
        <p:nvPicPr>
          <p:cNvPr id="48130" name="Picture 2" descr="G:\DCIM\101MSDCF\DSC0833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6300192" cy="47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6668144" cy="566738"/>
          </a:xfrm>
        </p:spPr>
        <p:txBody>
          <a:bodyPr>
            <a:noAutofit/>
          </a:bodyPr>
          <a:lstStyle/>
          <a:p>
            <a:r>
              <a:rPr lang="nl-BE" sz="4000" dirty="0"/>
              <a:t>67. Sneeuwballen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200" b="1" dirty="0"/>
              <a:t>   zakje 10 stuks                  € 2.50</a:t>
            </a:r>
          </a:p>
        </p:txBody>
      </p:sp>
      <p:pic>
        <p:nvPicPr>
          <p:cNvPr id="6" name="Picture 2" descr="G:\DCIM\101MSDCF\DSC0672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204182" cy="46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3792" y="4005064"/>
            <a:ext cx="8150696" cy="1584176"/>
          </a:xfrm>
        </p:spPr>
        <p:txBody>
          <a:bodyPr>
            <a:noAutofit/>
          </a:bodyPr>
          <a:lstStyle/>
          <a:p>
            <a:r>
              <a:rPr lang="nl-BE" sz="4000" dirty="0"/>
              <a:t>6.  Sint 25 cm of 20 cm</a:t>
            </a:r>
            <a:br>
              <a:rPr lang="nl-BE" sz="4000" dirty="0"/>
            </a:br>
            <a:r>
              <a:rPr lang="nl-BE" sz="4000" dirty="0"/>
              <a:t>Saint-Nicolas 25 cm </a:t>
            </a:r>
            <a:r>
              <a:rPr lang="nl-BE" sz="4000" dirty="0" err="1"/>
              <a:t>ou</a:t>
            </a:r>
            <a:r>
              <a:rPr lang="nl-BE" sz="4000" dirty="0"/>
              <a:t> 20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7172200" cy="1302022"/>
          </a:xfrm>
        </p:spPr>
        <p:txBody>
          <a:bodyPr>
            <a:normAutofit fontScale="85000" lnSpcReduction="20000"/>
          </a:bodyPr>
          <a:lstStyle/>
          <a:p>
            <a:r>
              <a:rPr lang="nl-BE" sz="3200" dirty="0"/>
              <a:t>		</a:t>
            </a:r>
            <a:r>
              <a:rPr lang="nl-BE" sz="3200" b="1" dirty="0"/>
              <a:t>melk/wit/fondant</a:t>
            </a:r>
          </a:p>
          <a:p>
            <a:r>
              <a:rPr lang="nl-BE" sz="3200" b="1" dirty="0"/>
              <a:t>		</a:t>
            </a:r>
            <a:r>
              <a:rPr lang="nl-BE" sz="3200" b="1" dirty="0" err="1"/>
              <a:t>lait</a:t>
            </a:r>
            <a:r>
              <a:rPr lang="nl-BE" sz="3200" b="1" dirty="0"/>
              <a:t>/</a:t>
            </a:r>
            <a:r>
              <a:rPr lang="nl-BE" sz="3200" b="1" dirty="0" err="1"/>
              <a:t>blanc</a:t>
            </a:r>
            <a:r>
              <a:rPr lang="nl-BE" sz="3200" b="1" dirty="0"/>
              <a:t>/fondant</a:t>
            </a:r>
          </a:p>
          <a:p>
            <a:r>
              <a:rPr lang="nl-BE" sz="3200" b="1" dirty="0"/>
              <a:t>	20 cm € 4.95       25 cm € 5.95</a:t>
            </a:r>
          </a:p>
          <a:p>
            <a:endParaRPr lang="nl-NL" sz="3200" dirty="0"/>
          </a:p>
        </p:txBody>
      </p:sp>
      <p:pic>
        <p:nvPicPr>
          <p:cNvPr id="57346" name="Picture 2" descr="http://shop.meynendonckx.be/uploads/picture/image/3547/detail_s064-065-066_06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4056" t="19510" r="15665" b="20104"/>
          <a:stretch>
            <a:fillRect/>
          </a:stretch>
        </p:blipFill>
        <p:spPr bwMode="auto">
          <a:xfrm>
            <a:off x="1043608" y="0"/>
            <a:ext cx="6608465" cy="4437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0471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800601"/>
            <a:ext cx="7848872" cy="932656"/>
          </a:xfrm>
        </p:spPr>
        <p:txBody>
          <a:bodyPr>
            <a:noAutofit/>
          </a:bodyPr>
          <a:lstStyle/>
          <a:p>
            <a:r>
              <a:rPr lang="nl-BE" sz="4000" dirty="0"/>
              <a:t>68. Truffels (soorten zie bestellijst)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733255"/>
            <a:ext cx="6164088" cy="792089"/>
          </a:xfrm>
        </p:spPr>
        <p:txBody>
          <a:bodyPr>
            <a:normAutofit/>
          </a:bodyPr>
          <a:lstStyle/>
          <a:p>
            <a:r>
              <a:rPr lang="nl-BE" sz="3200" b="1" dirty="0"/>
              <a:t>				€ 2.25/100 g</a:t>
            </a:r>
          </a:p>
        </p:txBody>
      </p:sp>
      <p:pic>
        <p:nvPicPr>
          <p:cNvPr id="5" name="Picture 3" descr="G:\DCIM\101MSDCF\DSC0704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300192" cy="47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69. Lieveheersbeestje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490661"/>
          </a:xfrm>
        </p:spPr>
        <p:txBody>
          <a:bodyPr>
            <a:normAutofit/>
          </a:bodyPr>
          <a:lstStyle/>
          <a:p>
            <a:r>
              <a:rPr lang="nl-BE" sz="3000" b="1" dirty="0"/>
              <a:t>	10 cm melk gekleurd					€ 3.50</a:t>
            </a:r>
          </a:p>
        </p:txBody>
      </p:sp>
    </p:spTree>
    <p:extLst>
      <p:ext uri="{BB962C8B-B14F-4D97-AF65-F5344CB8AC3E}">
        <p14:creationId xmlns:p14="http://schemas.microsoft.com/office/powerpoint/2010/main" val="14578617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70. Aapje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374029"/>
          </a:xfrm>
        </p:spPr>
        <p:txBody>
          <a:bodyPr>
            <a:normAutofit/>
          </a:bodyPr>
          <a:lstStyle/>
          <a:p>
            <a:r>
              <a:rPr lang="nl-BE" sz="3000" b="1" dirty="0"/>
              <a:t>               15 cm melk         € 5.99</a:t>
            </a:r>
          </a:p>
        </p:txBody>
      </p:sp>
    </p:spTree>
    <p:extLst>
      <p:ext uri="{BB962C8B-B14F-4D97-AF65-F5344CB8AC3E}">
        <p14:creationId xmlns:p14="http://schemas.microsoft.com/office/powerpoint/2010/main" val="24250788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71. Kikker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24397"/>
          <a:stretch/>
        </p:blipFill>
        <p:spPr>
          <a:xfrm>
            <a:off x="2843808" y="134310"/>
            <a:ext cx="3456384" cy="4593265"/>
          </a:xfr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BE" sz="3000" b="1" dirty="0"/>
              <a:t> 13 cm melk                      € 5.60</a:t>
            </a:r>
          </a:p>
        </p:txBody>
      </p:sp>
    </p:spTree>
    <p:extLst>
      <p:ext uri="{BB962C8B-B14F-4D97-AF65-F5344CB8AC3E}">
        <p14:creationId xmlns:p14="http://schemas.microsoft.com/office/powerpoint/2010/main" val="20791603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800601"/>
            <a:ext cx="8424936" cy="566738"/>
          </a:xfrm>
        </p:spPr>
        <p:txBody>
          <a:bodyPr>
            <a:noAutofit/>
          </a:bodyPr>
          <a:lstStyle/>
          <a:p>
            <a:r>
              <a:rPr lang="nl-BE" sz="4000" dirty="0"/>
              <a:t>72. Koekje met confituurhartje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380112" cy="1230013"/>
          </a:xfrm>
        </p:spPr>
        <p:txBody>
          <a:bodyPr>
            <a:normAutofit fontScale="77500" lnSpcReduction="20000"/>
          </a:bodyPr>
          <a:lstStyle/>
          <a:p>
            <a:endParaRPr lang="nl-BE" sz="3000" b="1" dirty="0"/>
          </a:p>
          <a:p>
            <a:r>
              <a:rPr lang="nl-BE" sz="3000" b="1" dirty="0"/>
              <a:t>				</a:t>
            </a:r>
            <a:r>
              <a:rPr lang="nl-BE" sz="3500" b="1" dirty="0"/>
              <a:t>€ 2.50	</a:t>
            </a:r>
          </a:p>
          <a:p>
            <a:r>
              <a:rPr lang="nl-BE" sz="3000" b="1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4121057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4797152"/>
            <a:ext cx="5947048" cy="1080119"/>
          </a:xfrm>
        </p:spPr>
        <p:txBody>
          <a:bodyPr>
            <a:noAutofit/>
          </a:bodyPr>
          <a:lstStyle/>
          <a:p>
            <a:r>
              <a:rPr lang="nl-BE" sz="4000" dirty="0"/>
              <a:t>   7. Piet hoofd 15 cm</a:t>
            </a:r>
            <a:br>
              <a:rPr lang="nl-BE" sz="4000" dirty="0"/>
            </a:br>
            <a:r>
              <a:rPr lang="nl-BE" sz="4000" dirty="0"/>
              <a:t>       </a:t>
            </a:r>
            <a:r>
              <a:rPr lang="nl-BE" sz="4000" dirty="0" err="1"/>
              <a:t>Père</a:t>
            </a:r>
            <a:r>
              <a:rPr lang="nl-BE" sz="4000" dirty="0"/>
              <a:t> </a:t>
            </a:r>
            <a:r>
              <a:rPr lang="nl-BE" sz="4000" dirty="0" err="1"/>
              <a:t>Foutard</a:t>
            </a:r>
            <a:r>
              <a:rPr lang="nl-BE" sz="4000" dirty="0"/>
              <a:t> </a:t>
            </a:r>
            <a:r>
              <a:rPr lang="nl-BE" sz="4000" dirty="0" err="1"/>
              <a:t>tête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31640" y="5733256"/>
            <a:ext cx="7812360" cy="1662063"/>
          </a:xfrm>
        </p:spPr>
        <p:txBody>
          <a:bodyPr>
            <a:normAutofit/>
          </a:bodyPr>
          <a:lstStyle/>
          <a:p>
            <a:r>
              <a:rPr lang="nl-BE" sz="2000" b="1" dirty="0"/>
              <a:t>		</a:t>
            </a:r>
            <a:r>
              <a:rPr lang="nl-BE" sz="3200" b="1" dirty="0"/>
              <a:t>Melk gekleurd</a:t>
            </a:r>
          </a:p>
          <a:p>
            <a:r>
              <a:rPr lang="nl-BE" sz="3200" b="1" dirty="0"/>
              <a:t>		</a:t>
            </a:r>
            <a:r>
              <a:rPr lang="nl-BE" sz="3200" b="1" dirty="0" err="1"/>
              <a:t>Lait</a:t>
            </a:r>
            <a:r>
              <a:rPr lang="nl-BE" sz="3200" b="1" dirty="0"/>
              <a:t> </a:t>
            </a:r>
            <a:r>
              <a:rPr lang="nl-BE" sz="3200" b="1" dirty="0" err="1"/>
              <a:t>coloré</a:t>
            </a:r>
            <a:r>
              <a:rPr lang="nl-BE" sz="3200" b="1" dirty="0"/>
              <a:t>			€ 5.99</a:t>
            </a:r>
            <a:endParaRPr lang="nl-NL" sz="3200" b="1" dirty="0"/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6561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00" y="4797152"/>
            <a:ext cx="6739136" cy="1296144"/>
          </a:xfrm>
        </p:spPr>
        <p:txBody>
          <a:bodyPr>
            <a:noAutofit/>
          </a:bodyPr>
          <a:lstStyle/>
          <a:p>
            <a:r>
              <a:rPr lang="nl-BE" sz="4000" dirty="0"/>
              <a:t>   8. Clown gekleurd 19 cm</a:t>
            </a:r>
            <a:br>
              <a:rPr lang="nl-BE" sz="4000" dirty="0"/>
            </a:br>
            <a:r>
              <a:rPr lang="nl-BE" sz="4000" dirty="0"/>
              <a:t>        Clown </a:t>
            </a:r>
            <a:r>
              <a:rPr lang="nl-BE" sz="4000" dirty="0" err="1"/>
              <a:t>coloré</a:t>
            </a:r>
            <a:r>
              <a:rPr lang="nl-BE" sz="4000" dirty="0"/>
              <a:t> 19 cm</a:t>
            </a:r>
            <a:endParaRPr lang="nl-NL" sz="40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31640" y="5949279"/>
            <a:ext cx="8064896" cy="908721"/>
          </a:xfrm>
        </p:spPr>
        <p:txBody>
          <a:bodyPr>
            <a:normAutofit fontScale="85000" lnSpcReduction="20000"/>
          </a:bodyPr>
          <a:lstStyle/>
          <a:p>
            <a:r>
              <a:rPr lang="nl-BE" sz="2000" b="1" dirty="0"/>
              <a:t>			</a:t>
            </a:r>
            <a:r>
              <a:rPr lang="nl-BE" sz="3200" b="1" dirty="0"/>
              <a:t>Melk gekleurd</a:t>
            </a:r>
          </a:p>
          <a:p>
            <a:r>
              <a:rPr lang="nl-BE" sz="3200" b="1" dirty="0"/>
              <a:t>			</a:t>
            </a:r>
            <a:r>
              <a:rPr lang="nl-BE" sz="3200" b="1" dirty="0" err="1"/>
              <a:t>lait</a:t>
            </a:r>
            <a:r>
              <a:rPr lang="nl-BE" sz="3200" b="1" dirty="0"/>
              <a:t> </a:t>
            </a:r>
            <a:r>
              <a:rPr lang="nl-BE" sz="3200" b="1" dirty="0" err="1"/>
              <a:t>coloré</a:t>
            </a:r>
            <a:r>
              <a:rPr lang="nl-BE" sz="3200" b="1" dirty="0"/>
              <a:t>		    € 6.25</a:t>
            </a:r>
            <a:endParaRPr lang="nl-NL" sz="3200" b="1" dirty="0"/>
          </a:p>
        </p:txBody>
      </p:sp>
      <p:pic>
        <p:nvPicPr>
          <p:cNvPr id="5122" name="Picture 2" descr="G:\DCIM\101MSDCF\DSC0829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74996" y="608772"/>
            <a:ext cx="4870177" cy="3652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5899</TotalTime>
  <Words>498</Words>
  <Application>Microsoft Office PowerPoint</Application>
  <PresentationFormat>Diavoorstelling (4:3)</PresentationFormat>
  <Paragraphs>220</Paragraphs>
  <Slides>74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74</vt:i4>
      </vt:variant>
    </vt:vector>
  </HeadingPairs>
  <TitlesOfParts>
    <vt:vector size="78" baseType="lpstr">
      <vt:lpstr>Arial</vt:lpstr>
      <vt:lpstr>BeginnerDB</vt:lpstr>
      <vt:lpstr>Calibri</vt:lpstr>
      <vt:lpstr>Office-thema</vt:lpstr>
      <vt:lpstr>VDV Chocolaterie</vt:lpstr>
      <vt:lpstr> 1. Sint en piet op paard 40 cm Saint-Nicolas et père foutard sur cheval 40 cm </vt:lpstr>
      <vt:lpstr>2. Sint met kinderen 35cm Saint-Nicolas et enfants 35 cm </vt:lpstr>
      <vt:lpstr>3. Sint 40 cm Saint-Nicolas cm  </vt:lpstr>
      <vt:lpstr>4. Piet  25 cm Père foutard 25 cm</vt:lpstr>
      <vt:lpstr>5. Sint 25 cm Saint-Nicolas 25 cm</vt:lpstr>
      <vt:lpstr>6.  Sint 25 cm of 20 cm Saint-Nicolas 25 cm ou 20 cm</vt:lpstr>
      <vt:lpstr>   7. Piet hoofd 15 cm        Père Foutard tête</vt:lpstr>
      <vt:lpstr>   8. Clown gekleurd 19 cm         Clown coloré 19 cm</vt:lpstr>
      <vt:lpstr>9. Olifantje 14 cm       Petit éléphant 14 cm    melk of wit gekleurd                          lait ou blanc coloré </vt:lpstr>
      <vt:lpstr>10. Koetje Lucy 13 cm x 11 cm        Petite vache Lucy 13x11 cm</vt:lpstr>
      <vt:lpstr> 11. Muis Jack    16 cm </vt:lpstr>
      <vt:lpstr>12.Muis Lizzy 16 cm</vt:lpstr>
      <vt:lpstr> 13.  Prinsesje    16 cm</vt:lpstr>
      <vt:lpstr> 14.  Bambi  14 x 20 cm</vt:lpstr>
      <vt:lpstr>15. Voetballer 16 cm</vt:lpstr>
      <vt:lpstr>16.  Voetbalschoen met bal </vt:lpstr>
      <vt:lpstr>17. Zak met 3 ballen melk</vt:lpstr>
      <vt:lpstr>    18. Knuffelbeer 17 cm</vt:lpstr>
      <vt:lpstr>19. Beertje met kroon</vt:lpstr>
      <vt:lpstr>20. Poesje 14 cm</vt:lpstr>
      <vt:lpstr>21.  Hondje 14 cm</vt:lpstr>
      <vt:lpstr>22. Pinguïn 15 cm</vt:lpstr>
      <vt:lpstr>PowerPoint-presentatie</vt:lpstr>
      <vt:lpstr>  23. Mandje peperkoekenhuisje </vt:lpstr>
      <vt:lpstr>24. Draagbakje sint gevuld</vt:lpstr>
      <vt:lpstr>25. Laars gevuld  21 cm </vt:lpstr>
      <vt:lpstr>26. Klomp melk gevuld met zoodiertjes </vt:lpstr>
      <vt:lpstr>27. Minions surprise bag</vt:lpstr>
      <vt:lpstr>28. Barette crunck caraques + blokjes chocolade</vt:lpstr>
      <vt:lpstr>29. Frozen surprise ei</vt:lpstr>
      <vt:lpstr>30. Sint lolly chocolade</vt:lpstr>
      <vt:lpstr>31. Cocowortelen</vt:lpstr>
      <vt:lpstr>32. Happy cups</vt:lpstr>
      <vt:lpstr>33. Suikerfondant sigaren groot 16 cm</vt:lpstr>
      <vt:lpstr>34. Fondantsuiker suikerhespen</vt:lpstr>
      <vt:lpstr>35.Trempé banaantjes</vt:lpstr>
      <vt:lpstr>36. Reuzebrochette 50 cm</vt:lpstr>
      <vt:lpstr>37.Gekleurd holgoed melk</vt:lpstr>
      <vt:lpstr>38. Holgoed 6-10 cm</vt:lpstr>
      <vt:lpstr>39.Holgoed mini figuren</vt:lpstr>
      <vt:lpstr>40.Chocolade centen 25g</vt:lpstr>
      <vt:lpstr>41. Doosje chocolade biljetten    120 g       € 2.95</vt:lpstr>
      <vt:lpstr>42. Grote munt</vt:lpstr>
      <vt:lpstr>43.snoepbloem</vt:lpstr>
      <vt:lpstr>44.   Herfstfruit</vt:lpstr>
      <vt:lpstr> 45. Trempé in zakje</vt:lpstr>
      <vt:lpstr>46. Guimauve            Sint middel € 3/12 stuks      </vt:lpstr>
      <vt:lpstr>47. Nic Nac</vt:lpstr>
      <vt:lpstr> 48.Nic Nac suiker</vt:lpstr>
      <vt:lpstr>PowerPoint-presentatie</vt:lpstr>
      <vt:lpstr>50. Guimauve OLV  225 g </vt:lpstr>
      <vt:lpstr>51. Chocolaatje melk/wit verpakt</vt:lpstr>
      <vt:lpstr> 52. Marsepein met chocola </vt:lpstr>
      <vt:lpstr>53.Blok marsepein</vt:lpstr>
      <vt:lpstr>54.Marsepeinen diertjes</vt:lpstr>
      <vt:lpstr>55. Marsepeinen zakje mengeling</vt:lpstr>
      <vt:lpstr> 56. Marsepeinen patatjes</vt:lpstr>
      <vt:lpstr>57. Marsepeinen fruit</vt:lpstr>
      <vt:lpstr>58.Speculaas Lotus</vt:lpstr>
      <vt:lpstr>59.Speculaas volgens grootmoeders wijze  </vt:lpstr>
      <vt:lpstr>60. Zoodiertjes verschillende smaken (zie bestellijst)</vt:lpstr>
      <vt:lpstr>61. Advocaatflesje</vt:lpstr>
      <vt:lpstr>62. Suikervrij holgoed kleine figuren</vt:lpstr>
      <vt:lpstr>63. Pinguïn knuffel en deurstop </vt:lpstr>
      <vt:lpstr>64. Samba choco toppers</vt:lpstr>
      <vt:lpstr>65. Pâte de fruits</vt:lpstr>
      <vt:lpstr>66. Cuberdons groot</vt:lpstr>
      <vt:lpstr>67. Sneeuwballen</vt:lpstr>
      <vt:lpstr>68. Truffels (soorten zie bestellijst)</vt:lpstr>
      <vt:lpstr>69. Lieveheersbeestje</vt:lpstr>
      <vt:lpstr>70. Aapje</vt:lpstr>
      <vt:lpstr>71. Kikker</vt:lpstr>
      <vt:lpstr>72. Koekje met confituurhartje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VDV</dc:creator>
  <cp:lastModifiedBy>M. VDV</cp:lastModifiedBy>
  <cp:revision>488</cp:revision>
  <cp:lastPrinted>2016-10-17T18:08:08Z</cp:lastPrinted>
  <dcterms:created xsi:type="dcterms:W3CDTF">2011-09-25T10:43:20Z</dcterms:created>
  <dcterms:modified xsi:type="dcterms:W3CDTF">2017-09-05T12:28:23Z</dcterms:modified>
</cp:coreProperties>
</file>